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4" r:id="rId1"/>
    <p:sldMasterId id="2147483701" r:id="rId2"/>
  </p:sldMasterIdLst>
  <p:notesMasterIdLst>
    <p:notesMasterId r:id="rId22"/>
  </p:notesMasterIdLst>
  <p:sldIdLst>
    <p:sldId id="282" r:id="rId3"/>
    <p:sldId id="283" r:id="rId4"/>
    <p:sldId id="259" r:id="rId5"/>
    <p:sldId id="268" r:id="rId6"/>
    <p:sldId id="302" r:id="rId7"/>
    <p:sldId id="303" r:id="rId8"/>
    <p:sldId id="291" r:id="rId9"/>
    <p:sldId id="304" r:id="rId10"/>
    <p:sldId id="300" r:id="rId11"/>
    <p:sldId id="271" r:id="rId12"/>
    <p:sldId id="292" r:id="rId13"/>
    <p:sldId id="301" r:id="rId14"/>
    <p:sldId id="299" r:id="rId15"/>
    <p:sldId id="279" r:id="rId16"/>
    <p:sldId id="280" r:id="rId17"/>
    <p:sldId id="297" r:id="rId18"/>
    <p:sldId id="306" r:id="rId19"/>
    <p:sldId id="305" r:id="rId20"/>
    <p:sldId id="298" r:id="rId21"/>
  </p:sldIdLst>
  <p:sldSz cx="17340263" cy="9753600"/>
  <p:notesSz cx="6858000" cy="9313863"/>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p:defaultTextStyle>
  <p:extLst>
    <p:ext uri="{EFAFB233-063F-42B5-8137-9DF3F51BA10A}">
      <p15:sldGuideLst xmlns:p15="http://schemas.microsoft.com/office/powerpoint/2012/main">
        <p15:guide id="1" orient="horz" pos="3072" userDrawn="1">
          <p15:clr>
            <a:srgbClr val="A4A3A4"/>
          </p15:clr>
        </p15:guide>
        <p15:guide id="2" pos="546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47" autoAdjust="0"/>
    <p:restoredTop sz="94523" autoAdjust="0"/>
  </p:normalViewPr>
  <p:slideViewPr>
    <p:cSldViewPr snapToGrid="0" showGuides="1">
      <p:cViewPr varScale="1">
        <p:scale>
          <a:sx n="63" d="100"/>
          <a:sy n="63" d="100"/>
        </p:scale>
        <p:origin x="160" y="928"/>
      </p:cViewPr>
      <p:guideLst>
        <p:guide orient="horz" pos="3072"/>
        <p:guide pos="5462"/>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325438" y="698500"/>
            <a:ext cx="6207125" cy="3492500"/>
          </a:xfrm>
          <a:prstGeom prst="rect">
            <a:avLst/>
          </a:prstGeom>
        </p:spPr>
        <p:txBody>
          <a:bodyPr/>
          <a:lstStyle/>
          <a:p>
            <a:endParaRPr/>
          </a:p>
        </p:txBody>
      </p:sp>
      <p:sp>
        <p:nvSpPr>
          <p:cNvPr id="125" name="Shape 125"/>
          <p:cNvSpPr>
            <a:spLocks noGrp="1"/>
          </p:cNvSpPr>
          <p:nvPr>
            <p:ph type="body" sz="quarter" idx="1"/>
          </p:nvPr>
        </p:nvSpPr>
        <p:spPr>
          <a:xfrm>
            <a:off x="914400" y="4424085"/>
            <a:ext cx="5029200" cy="4191238"/>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amp; Subtitle">
    <p:spTree>
      <p:nvGrpSpPr>
        <p:cNvPr id="1" name=""/>
        <p:cNvGrpSpPr/>
        <p:nvPr/>
      </p:nvGrpSpPr>
      <p:grpSpPr>
        <a:xfrm>
          <a:off x="0" y="0"/>
          <a:ext cx="0" cy="0"/>
          <a:chOff x="0" y="0"/>
          <a:chExt cx="0" cy="0"/>
        </a:xfrm>
      </p:grpSpPr>
      <p:sp>
        <p:nvSpPr>
          <p:cNvPr id="12" name="Line"/>
          <p:cNvSpPr/>
          <p:nvPr/>
        </p:nvSpPr>
        <p:spPr>
          <a:xfrm>
            <a:off x="762023" y="4749801"/>
            <a:ext cx="15824609"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762024" y="1320800"/>
            <a:ext cx="15816216" cy="3175000"/>
          </a:xfrm>
          <a:prstGeom prst="rect">
            <a:avLst/>
          </a:prstGeom>
        </p:spPr>
        <p:txBody>
          <a:bodyPr/>
          <a:lstStyle/>
          <a:p>
            <a:r>
              <a:rPr dirty="0"/>
              <a:t>Title Text</a:t>
            </a:r>
          </a:p>
        </p:txBody>
      </p:sp>
      <p:sp>
        <p:nvSpPr>
          <p:cNvPr id="14" name="Body Level One…"/>
          <p:cNvSpPr txBox="1">
            <a:spLocks noGrp="1"/>
          </p:cNvSpPr>
          <p:nvPr>
            <p:ph type="body" sz="quarter" idx="1"/>
          </p:nvPr>
        </p:nvSpPr>
        <p:spPr>
          <a:xfrm>
            <a:off x="762024" y="5016500"/>
            <a:ext cx="15816216" cy="1016000"/>
          </a:xfrm>
          <a:prstGeom prst="rect">
            <a:avLst/>
          </a:prstGeom>
        </p:spPr>
        <p:txBody>
          <a:bodyPr/>
          <a:lstStyle>
            <a:lvl1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1pPr>
            <a:lvl2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2pPr>
            <a:lvl3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3pPr>
            <a:lvl4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4pPr>
            <a:lvl5pPr marL="0" indent="0">
              <a:spcBef>
                <a:spcPts val="0"/>
              </a:spcBef>
              <a:buSzTx/>
              <a:buFontTx/>
              <a:buNone/>
              <a:defRPr sz="3467">
                <a:latin typeface="Verdana" panose="020B0604030504040204" pitchFamily="34" charset="0"/>
                <a:ea typeface="Verdana" panose="020B0604030504040204" pitchFamily="34" charset="0"/>
                <a:cs typeface="Verdana" panose="020B0604030504040204" pitchFamily="34" charset="0"/>
                <a:sym typeface="Helvetica Neu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6" name="Slide Number">
            <a:extLst>
              <a:ext uri="{FF2B5EF4-FFF2-40B4-BE49-F238E27FC236}">
                <a16:creationId xmlns:a16="http://schemas.microsoft.com/office/drawing/2014/main" id="{0F75A140-0940-3345-AA62-365BEF09AE83}"/>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483670962"/>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Title, Bullets &amp; Photo">
    <p:spTree>
      <p:nvGrpSpPr>
        <p:cNvPr id="1" name=""/>
        <p:cNvGrpSpPr/>
        <p:nvPr/>
      </p:nvGrpSpPr>
      <p:grpSpPr>
        <a:xfrm>
          <a:off x="0" y="0"/>
          <a:ext cx="0" cy="0"/>
          <a:chOff x="0" y="0"/>
          <a:chExt cx="0" cy="0"/>
        </a:xfrm>
      </p:grpSpPr>
      <p:sp>
        <p:nvSpPr>
          <p:cNvPr id="69" name="Line"/>
          <p:cNvSpPr/>
          <p:nvPr/>
        </p:nvSpPr>
        <p:spPr>
          <a:xfrm>
            <a:off x="762023" y="1968501"/>
            <a:ext cx="6764732" cy="133"/>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70" name="Image"/>
          <p:cNvSpPr>
            <a:spLocks noGrp="1"/>
          </p:cNvSpPr>
          <p:nvPr>
            <p:ph type="pic" idx="21"/>
          </p:nvPr>
        </p:nvSpPr>
        <p:spPr>
          <a:xfrm>
            <a:off x="8636264" y="-152400"/>
            <a:ext cx="8873338" cy="9906000"/>
          </a:xfrm>
          <a:prstGeom prst="rect">
            <a:avLst/>
          </a:prstGeom>
        </p:spPr>
        <p:txBody>
          <a:bodyPr lIns="91439" tIns="45719" rIns="91439" bIns="45719">
            <a:noAutofit/>
          </a:bodyPr>
          <a:lstStyle/>
          <a:p>
            <a:endParaRPr/>
          </a:p>
        </p:txBody>
      </p:sp>
      <p:sp>
        <p:nvSpPr>
          <p:cNvPr id="71" name="Title Text"/>
          <p:cNvSpPr txBox="1">
            <a:spLocks noGrp="1"/>
          </p:cNvSpPr>
          <p:nvPr>
            <p:ph type="title"/>
          </p:nvPr>
        </p:nvSpPr>
        <p:spPr>
          <a:xfrm>
            <a:off x="762023" y="330200"/>
            <a:ext cx="6773540" cy="1397000"/>
          </a:xfrm>
          <a:prstGeom prst="rect">
            <a:avLst/>
          </a:prstGeom>
        </p:spPr>
        <p:txBody>
          <a:bodyPr/>
          <a:lstStyle/>
          <a:p>
            <a:r>
              <a:t>Title Text</a:t>
            </a:r>
          </a:p>
        </p:txBody>
      </p:sp>
      <p:sp>
        <p:nvSpPr>
          <p:cNvPr id="72" name="Body Level One…"/>
          <p:cNvSpPr txBox="1">
            <a:spLocks noGrp="1"/>
          </p:cNvSpPr>
          <p:nvPr>
            <p:ph type="body" sz="half" idx="1"/>
          </p:nvPr>
        </p:nvSpPr>
        <p:spPr>
          <a:xfrm>
            <a:off x="762023" y="2222500"/>
            <a:ext cx="6773540" cy="6667500"/>
          </a:xfrm>
          <a:prstGeom prst="rect">
            <a:avLst/>
          </a:prstGeom>
        </p:spPr>
        <p:txBody>
          <a:bodyPr/>
          <a:lstStyle>
            <a:lvl1pPr marL="440289" indent="-440289">
              <a:spcBef>
                <a:spcPts val="4000"/>
              </a:spcBef>
              <a:defRPr sz="3467">
                <a:latin typeface="Helvetica Neue"/>
                <a:ea typeface="Helvetica Neue"/>
                <a:cs typeface="Helvetica Neue"/>
                <a:sym typeface="Helvetica Neue"/>
              </a:defRPr>
            </a:lvl1pPr>
            <a:lvl2pPr marL="880577" indent="-440289">
              <a:spcBef>
                <a:spcPts val="4000"/>
              </a:spcBef>
              <a:defRPr sz="3467">
                <a:latin typeface="Helvetica Neue"/>
                <a:ea typeface="Helvetica Neue"/>
                <a:cs typeface="Helvetica Neue"/>
                <a:sym typeface="Helvetica Neue"/>
              </a:defRPr>
            </a:lvl2pPr>
            <a:lvl3pPr marL="1320866" indent="-440289">
              <a:spcBef>
                <a:spcPts val="4000"/>
              </a:spcBef>
              <a:defRPr sz="3467">
                <a:latin typeface="Helvetica Neue"/>
                <a:ea typeface="Helvetica Neue"/>
                <a:cs typeface="Helvetica Neue"/>
                <a:sym typeface="Helvetica Neue"/>
              </a:defRPr>
            </a:lvl3pPr>
            <a:lvl4pPr marL="1761155" indent="-440289">
              <a:spcBef>
                <a:spcPts val="4000"/>
              </a:spcBef>
              <a:defRPr sz="3467">
                <a:latin typeface="Helvetica Neue"/>
                <a:ea typeface="Helvetica Neue"/>
                <a:cs typeface="Helvetica Neue"/>
                <a:sym typeface="Helvetica Neue"/>
              </a:defRPr>
            </a:lvl4pPr>
            <a:lvl5pPr marL="2201443" indent="-440289">
              <a:spcBef>
                <a:spcPts val="4000"/>
              </a:spcBef>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3" name="Slide Number"/>
          <p:cNvSpPr txBox="1">
            <a:spLocks noGrp="1"/>
          </p:cNvSpPr>
          <p:nvPr>
            <p:ph type="sldNum" sz="quarter" idx="2"/>
          </p:nvPr>
        </p:nvSpPr>
        <p:spPr>
          <a:xfrm>
            <a:off x="681012" y="9109685"/>
            <a:ext cx="395942" cy="389915"/>
          </a:xfrm>
          <a:prstGeom prst="rect">
            <a:avLst/>
          </a:prstGeom>
        </p:spPr>
        <p:txBody>
          <a:bodyPr/>
          <a:lstStyle>
            <a:lvl1pPr algn="l"/>
          </a:lstStyle>
          <a:p>
            <a:pPr defTabSz="778972">
              <a:defRPr/>
            </a:pPr>
            <a:fld id="{86CB4B4D-7CA3-9044-876B-883B54F8677D}" type="slidenum">
              <a:rPr lang="en-US" smtClean="0"/>
              <a:pPr defTabSz="778972">
                <a:defRPr/>
              </a:pPr>
              <a:t>‹#›</a:t>
            </a:fld>
            <a:endParaRPr lang="en-US"/>
          </a:p>
        </p:txBody>
      </p:sp>
      <p:sp>
        <p:nvSpPr>
          <p:cNvPr id="7" name="Slide Number">
            <a:extLst>
              <a:ext uri="{FF2B5EF4-FFF2-40B4-BE49-F238E27FC236}">
                <a16:creationId xmlns:a16="http://schemas.microsoft.com/office/drawing/2014/main" id="{A7183F80-FE37-7941-890F-C34BDDF6988B}"/>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239647416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Bullets">
    <p:spTree>
      <p:nvGrpSpPr>
        <p:cNvPr id="1" name=""/>
        <p:cNvGrpSpPr/>
        <p:nvPr/>
      </p:nvGrpSpPr>
      <p:grpSpPr>
        <a:xfrm>
          <a:off x="0" y="0"/>
          <a:ext cx="0" cy="0"/>
          <a:chOff x="0" y="0"/>
          <a:chExt cx="0" cy="0"/>
        </a:xfrm>
      </p:grpSpPr>
      <p:sp>
        <p:nvSpPr>
          <p:cNvPr id="80" name="Body Level One…"/>
          <p:cNvSpPr txBox="1">
            <a:spLocks noGrp="1"/>
          </p:cNvSpPr>
          <p:nvPr>
            <p:ph type="body" idx="1"/>
          </p:nvPr>
        </p:nvSpPr>
        <p:spPr>
          <a:xfrm>
            <a:off x="1185370" y="889000"/>
            <a:ext cx="14952590" cy="79629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1"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4" name="Slide Number">
            <a:extLst>
              <a:ext uri="{FF2B5EF4-FFF2-40B4-BE49-F238E27FC236}">
                <a16:creationId xmlns:a16="http://schemas.microsoft.com/office/drawing/2014/main" id="{8FDD0777-3B19-4E45-9BF3-A9A163A31D36}"/>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61119538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hoto - 3 Up">
    <p:spTree>
      <p:nvGrpSpPr>
        <p:cNvPr id="1" name=""/>
        <p:cNvGrpSpPr/>
        <p:nvPr/>
      </p:nvGrpSpPr>
      <p:grpSpPr>
        <a:xfrm>
          <a:off x="0" y="0"/>
          <a:ext cx="0" cy="0"/>
          <a:chOff x="0" y="0"/>
          <a:chExt cx="0" cy="0"/>
        </a:xfrm>
      </p:grpSpPr>
      <p:sp>
        <p:nvSpPr>
          <p:cNvPr id="88" name="Line"/>
          <p:cNvSpPr/>
          <p:nvPr/>
        </p:nvSpPr>
        <p:spPr>
          <a:xfrm flipH="1">
            <a:off x="12073833" y="508001"/>
            <a:ext cx="171" cy="7975631"/>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89" name="Line"/>
          <p:cNvSpPr/>
          <p:nvPr/>
        </p:nvSpPr>
        <p:spPr>
          <a:xfrm>
            <a:off x="12073831" y="4464051"/>
            <a:ext cx="4598144" cy="5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90" name="Image"/>
          <p:cNvSpPr>
            <a:spLocks noGrp="1"/>
          </p:cNvSpPr>
          <p:nvPr>
            <p:ph type="pic" sz="half" idx="21"/>
          </p:nvPr>
        </p:nvSpPr>
        <p:spPr>
          <a:xfrm>
            <a:off x="12224389" y="4584789"/>
            <a:ext cx="8675818" cy="4343401"/>
          </a:xfrm>
          <a:prstGeom prst="rect">
            <a:avLst/>
          </a:prstGeom>
        </p:spPr>
        <p:txBody>
          <a:bodyPr lIns="91439" tIns="45719" rIns="91439" bIns="45719">
            <a:noAutofit/>
          </a:bodyPr>
          <a:lstStyle/>
          <a:p>
            <a:endParaRPr/>
          </a:p>
        </p:txBody>
      </p:sp>
      <p:sp>
        <p:nvSpPr>
          <p:cNvPr id="91" name="Image"/>
          <p:cNvSpPr>
            <a:spLocks noGrp="1"/>
          </p:cNvSpPr>
          <p:nvPr>
            <p:ph type="pic" sz="quarter" idx="22"/>
          </p:nvPr>
        </p:nvSpPr>
        <p:spPr>
          <a:xfrm>
            <a:off x="12243174" y="-101600"/>
            <a:ext cx="4487470" cy="5003800"/>
          </a:xfrm>
          <a:prstGeom prst="rect">
            <a:avLst/>
          </a:prstGeom>
        </p:spPr>
        <p:txBody>
          <a:bodyPr lIns="91439" tIns="45719" rIns="91439" bIns="45719">
            <a:noAutofit/>
          </a:bodyPr>
          <a:lstStyle/>
          <a:p>
            <a:endParaRPr/>
          </a:p>
        </p:txBody>
      </p:sp>
      <p:sp>
        <p:nvSpPr>
          <p:cNvPr id="92" name="Image"/>
          <p:cNvSpPr>
            <a:spLocks noGrp="1"/>
          </p:cNvSpPr>
          <p:nvPr>
            <p:ph type="pic" idx="23"/>
          </p:nvPr>
        </p:nvSpPr>
        <p:spPr>
          <a:xfrm>
            <a:off x="-1066833" y="469901"/>
            <a:ext cx="14732450" cy="8053993"/>
          </a:xfrm>
          <a:prstGeom prst="rect">
            <a:avLst/>
          </a:prstGeom>
        </p:spPr>
        <p:txBody>
          <a:bodyPr lIns="91439" tIns="45719" rIns="91439" bIns="45719">
            <a:noAutofit/>
          </a:bodyPr>
          <a:lstStyle/>
          <a:p>
            <a:endParaRPr/>
          </a:p>
        </p:txBody>
      </p:sp>
      <p:sp>
        <p:nvSpPr>
          <p:cNvPr id="93" name="Body Level One…"/>
          <p:cNvSpPr txBox="1">
            <a:spLocks noGrp="1"/>
          </p:cNvSpPr>
          <p:nvPr>
            <p:ph type="body" sz="quarter" idx="1"/>
          </p:nvPr>
        </p:nvSpPr>
        <p:spPr>
          <a:xfrm>
            <a:off x="694288" y="8661400"/>
            <a:ext cx="11159408" cy="9398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9" name="Slide Number">
            <a:extLst>
              <a:ext uri="{FF2B5EF4-FFF2-40B4-BE49-F238E27FC236}">
                <a16:creationId xmlns:a16="http://schemas.microsoft.com/office/drawing/2014/main" id="{3F4FECD8-60D3-D94A-BA3A-C68BE5EAD9DD}"/>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304865686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693385" y="6362700"/>
            <a:ext cx="13953493" cy="636136"/>
          </a:xfrm>
          <a:prstGeom prst="rect">
            <a:avLst/>
          </a:prstGeom>
        </p:spPr>
        <p:txBody>
          <a:bodyPr>
            <a:spAutoFit/>
          </a:bodyPr>
          <a:lstStyle>
            <a:lvl1pPr marL="0" indent="0" algn="ctr" defTabSz="609630">
              <a:spcBef>
                <a:spcPts val="0"/>
              </a:spcBef>
              <a:buSzTx/>
              <a:buFontTx/>
              <a:buNone/>
              <a:defRPr sz="3467">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693385" y="4186471"/>
            <a:ext cx="13953493" cy="923458"/>
          </a:xfrm>
          <a:prstGeom prst="rect">
            <a:avLst/>
          </a:prstGeom>
        </p:spPr>
        <p:txBody>
          <a:bodyPr anchor="ctr">
            <a:spAutoFit/>
          </a:bodyPr>
          <a:lstStyle>
            <a:lvl1pPr marL="0" indent="0" algn="ctr" defTabSz="609630">
              <a:spcBef>
                <a:spcPts val="3200"/>
              </a:spcBef>
              <a:buSzTx/>
              <a:buFontTx/>
              <a:buNone/>
              <a:defRPr sz="5334"/>
            </a:lvl1pPr>
          </a:lstStyle>
          <a:p>
            <a:r>
              <a:t>“Type a quote here.”</a:t>
            </a:r>
          </a:p>
        </p:txBody>
      </p:sp>
      <p:sp>
        <p:nvSpPr>
          <p:cNvPr id="10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Slide Number">
            <a:extLst>
              <a:ext uri="{FF2B5EF4-FFF2-40B4-BE49-F238E27FC236}">
                <a16:creationId xmlns:a16="http://schemas.microsoft.com/office/drawing/2014/main" id="{7903D108-142E-1045-A089-228AC3989200}"/>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25482408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Photo">
    <p:spTree>
      <p:nvGrpSpPr>
        <p:cNvPr id="1" name=""/>
        <p:cNvGrpSpPr/>
        <p:nvPr/>
      </p:nvGrpSpPr>
      <p:grpSpPr>
        <a:xfrm>
          <a:off x="0" y="0"/>
          <a:ext cx="0" cy="0"/>
          <a:chOff x="0" y="0"/>
          <a:chExt cx="0" cy="0"/>
        </a:xfrm>
      </p:grpSpPr>
      <p:sp>
        <p:nvSpPr>
          <p:cNvPr id="110" name="Image"/>
          <p:cNvSpPr>
            <a:spLocks noGrp="1"/>
          </p:cNvSpPr>
          <p:nvPr>
            <p:ph type="pic" idx="21"/>
          </p:nvPr>
        </p:nvSpPr>
        <p:spPr>
          <a:xfrm>
            <a:off x="-237074" y="0"/>
            <a:ext cx="17831345" cy="9753600"/>
          </a:xfrm>
          <a:prstGeom prst="rect">
            <a:avLst/>
          </a:prstGeom>
        </p:spPr>
        <p:txBody>
          <a:bodyPr lIns="91439" tIns="45719" rIns="91439" bIns="45719">
            <a:noAutofit/>
          </a:bodyPr>
          <a:lstStyle/>
          <a:p>
            <a:endParaRPr/>
          </a:p>
        </p:txBody>
      </p:sp>
      <p:sp>
        <p:nvSpPr>
          <p:cNvPr id="111"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4" name="Slide Number">
            <a:extLst>
              <a:ext uri="{FF2B5EF4-FFF2-40B4-BE49-F238E27FC236}">
                <a16:creationId xmlns:a16="http://schemas.microsoft.com/office/drawing/2014/main" id="{548AC7B8-45FA-B04F-B6E2-64C0887768D5}"/>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963901844"/>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25" name="Title Text"/>
          <p:cNvSpPr txBox="1">
            <a:spLocks noGrp="1"/>
          </p:cNvSpPr>
          <p:nvPr>
            <p:ph type="title"/>
          </p:nvPr>
        </p:nvSpPr>
        <p:spPr>
          <a:xfrm>
            <a:off x="1693385" y="254000"/>
            <a:ext cx="13953493" cy="2438400"/>
          </a:xfrm>
          <a:prstGeom prst="rect">
            <a:avLst/>
          </a:prstGeom>
        </p:spPr>
        <p:txBody>
          <a:bodyPr anchor="ctr">
            <a:noAutofit/>
          </a:bodyPr>
          <a:lstStyle>
            <a:lvl1pPr algn="ctr">
              <a:defRPr sz="11201">
                <a:latin typeface="Gill Sans"/>
                <a:ea typeface="Gill Sans"/>
                <a:cs typeface="Gill Sans"/>
                <a:sym typeface="Gill Sans"/>
              </a:defRPr>
            </a:lvl1pPr>
          </a:lstStyle>
          <a:p>
            <a:r>
              <a:t>Title Text</a:t>
            </a:r>
          </a:p>
        </p:txBody>
      </p:sp>
      <p:sp>
        <p:nvSpPr>
          <p:cNvPr id="126" name="Body Level One…"/>
          <p:cNvSpPr txBox="1">
            <a:spLocks noGrp="1"/>
          </p:cNvSpPr>
          <p:nvPr>
            <p:ph type="body" idx="1"/>
          </p:nvPr>
        </p:nvSpPr>
        <p:spPr>
          <a:xfrm>
            <a:off x="1693385" y="2768600"/>
            <a:ext cx="13953493" cy="5715000"/>
          </a:xfrm>
          <a:prstGeom prst="rect">
            <a:avLst/>
          </a:prstGeom>
        </p:spPr>
        <p:txBody>
          <a:bodyPr anchor="ctr">
            <a:noAutofit/>
          </a:bodyPr>
          <a:lstStyle>
            <a:lvl1pPr marL="1185393" indent="-762038">
              <a:spcBef>
                <a:spcPts val="3200"/>
              </a:spcBef>
              <a:buSzPct val="171000"/>
              <a:buFontTx/>
              <a:defRPr sz="5600">
                <a:solidFill>
                  <a:srgbClr val="000000"/>
                </a:solidFill>
                <a:latin typeface="Gill Sans"/>
                <a:ea typeface="Gill Sans"/>
                <a:cs typeface="Gill Sans"/>
                <a:sym typeface="Gill Sans"/>
              </a:defRPr>
            </a:lvl1pPr>
            <a:lvl2pPr marL="1778089" indent="-762038">
              <a:spcBef>
                <a:spcPts val="3200"/>
              </a:spcBef>
              <a:buSzPct val="171000"/>
              <a:buFontTx/>
              <a:defRPr sz="5600">
                <a:solidFill>
                  <a:srgbClr val="000000"/>
                </a:solidFill>
                <a:latin typeface="Gill Sans"/>
                <a:ea typeface="Gill Sans"/>
                <a:cs typeface="Gill Sans"/>
                <a:sym typeface="Gill Sans"/>
              </a:defRPr>
            </a:lvl2pPr>
            <a:lvl3pPr marL="2370785" indent="-762038">
              <a:spcBef>
                <a:spcPts val="3200"/>
              </a:spcBef>
              <a:buSzPct val="171000"/>
              <a:buFontTx/>
              <a:defRPr sz="5600">
                <a:solidFill>
                  <a:srgbClr val="000000"/>
                </a:solidFill>
                <a:latin typeface="Gill Sans"/>
                <a:ea typeface="Gill Sans"/>
                <a:cs typeface="Gill Sans"/>
                <a:sym typeface="Gill Sans"/>
              </a:defRPr>
            </a:lvl3pPr>
            <a:lvl4pPr marL="2963482" indent="-762038">
              <a:spcBef>
                <a:spcPts val="3200"/>
              </a:spcBef>
              <a:buSzPct val="171000"/>
              <a:buFontTx/>
              <a:defRPr sz="5600">
                <a:solidFill>
                  <a:srgbClr val="000000"/>
                </a:solidFill>
                <a:latin typeface="Gill Sans"/>
                <a:ea typeface="Gill Sans"/>
                <a:cs typeface="Gill Sans"/>
                <a:sym typeface="Gill Sans"/>
              </a:defRPr>
            </a:lvl4pPr>
            <a:lvl5pPr marL="3556178" indent="-762038">
              <a:spcBef>
                <a:spcPts val="3200"/>
              </a:spcBef>
              <a:buSzPct val="171000"/>
              <a:buFontTx/>
              <a:defRPr sz="5600">
                <a:solidFill>
                  <a:srgbClr val="000000"/>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27" name="Slide Number"/>
          <p:cNvSpPr txBox="1">
            <a:spLocks noGrp="1"/>
          </p:cNvSpPr>
          <p:nvPr>
            <p:ph type="sldNum" sz="quarter" idx="2"/>
          </p:nvPr>
        </p:nvSpPr>
        <p:spPr>
          <a:xfrm>
            <a:off x="8429229" y="9258300"/>
            <a:ext cx="464871" cy="471924"/>
          </a:xfrm>
          <a:prstGeom prst="rect">
            <a:avLst/>
          </a:prstGeom>
        </p:spPr>
        <p:txBody>
          <a:bodyPr anchor="t"/>
          <a:lstStyle>
            <a:lvl1pPr algn="ctr">
              <a:defRPr sz="2400">
                <a:latin typeface="Gill Sans"/>
                <a:ea typeface="Gill Sans"/>
                <a:cs typeface="Gill Sans"/>
                <a:sym typeface="Gill Sans"/>
              </a:defRPr>
            </a:lvl1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01923277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1_Title - Top">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1693385" y="254000"/>
            <a:ext cx="13953493" cy="2438400"/>
          </a:xfrm>
          <a:prstGeom prst="rect">
            <a:avLst/>
          </a:prstGeom>
        </p:spPr>
        <p:txBody>
          <a:bodyPr anchor="ctr">
            <a:noAutofit/>
          </a:bodyPr>
          <a:lstStyle>
            <a:lvl1pPr algn="ctr">
              <a:defRPr sz="11201">
                <a:latin typeface="Gill Sans"/>
                <a:ea typeface="Gill Sans"/>
                <a:cs typeface="Gill Sans"/>
                <a:sym typeface="Gill Sans"/>
              </a:defRPr>
            </a:lvl1pPr>
          </a:lstStyle>
          <a:p>
            <a:r>
              <a:t>Title Text</a:t>
            </a:r>
          </a:p>
        </p:txBody>
      </p:sp>
      <p:sp>
        <p:nvSpPr>
          <p:cNvPr id="135" name="Slide Number"/>
          <p:cNvSpPr txBox="1">
            <a:spLocks noGrp="1"/>
          </p:cNvSpPr>
          <p:nvPr>
            <p:ph type="sldNum" sz="quarter" idx="2"/>
          </p:nvPr>
        </p:nvSpPr>
        <p:spPr>
          <a:xfrm>
            <a:off x="8429229" y="9258300"/>
            <a:ext cx="464871" cy="471924"/>
          </a:xfrm>
          <a:prstGeom prst="rect">
            <a:avLst/>
          </a:prstGeom>
        </p:spPr>
        <p:txBody>
          <a:bodyPr anchor="t"/>
          <a:lstStyle>
            <a:lvl1pPr algn="ctr">
              <a:defRPr sz="2400">
                <a:latin typeface="Gill Sans"/>
                <a:ea typeface="Gill Sans"/>
                <a:cs typeface="Gill Sans"/>
                <a:sym typeface="Gill Sans"/>
              </a:defRPr>
            </a:lvl1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79779698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C63FF-DDE3-4F70-B18A-39946E19B125}"/>
              </a:ext>
            </a:extLst>
          </p:cNvPr>
          <p:cNvSpPr>
            <a:spLocks noGrp="1"/>
          </p:cNvSpPr>
          <p:nvPr>
            <p:ph type="title"/>
          </p:nvPr>
        </p:nvSpPr>
        <p:spPr/>
        <p:txBody>
          <a:bodyPr/>
          <a:lstStyle/>
          <a:p>
            <a:r>
              <a:rPr lang="en-US" dirty="0"/>
              <a:t>Click to edit Master title style</a:t>
            </a:r>
          </a:p>
        </p:txBody>
      </p:sp>
      <p:sp>
        <p:nvSpPr>
          <p:cNvPr id="3" name="Slide Number Placeholder 2">
            <a:extLst>
              <a:ext uri="{FF2B5EF4-FFF2-40B4-BE49-F238E27FC236}">
                <a16:creationId xmlns:a16="http://schemas.microsoft.com/office/drawing/2014/main" id="{B52DB48A-0C13-409B-A572-146DEA453530}"/>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921395014"/>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9A677-A584-4FD0-AFCE-A14D4CEC8989}"/>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2A1A515-5744-4D05-AF7E-AAC79746C645}"/>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72601889"/>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857983" y="767644"/>
            <a:ext cx="15624300" cy="1020516"/>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857983" y="1687440"/>
            <a:ext cx="15624300" cy="664732"/>
          </a:xfrm>
          <a:prstGeom prst="rect">
            <a:avLst/>
          </a:prstGeom>
        </p:spPr>
        <p:txBody>
          <a:bodyPr lIns="45719" tIns="45719" rIns="45719" bIns="45719"/>
          <a:lstStyle>
            <a:lvl1pPr marL="0" indent="0" defTabSz="587015">
              <a:lnSpc>
                <a:spcPct val="100000"/>
              </a:lnSpc>
              <a:spcBef>
                <a:spcPts val="0"/>
              </a:spcBef>
              <a:buSzTx/>
              <a:buNone/>
              <a:defRPr sz="3911"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587015">
              <a:lnSpc>
                <a:spcPct val="100000"/>
              </a:lnSpc>
              <a:spcBef>
                <a:spcPts val="1280"/>
              </a:spcBef>
              <a:buSzTx/>
              <a:buNone/>
              <a:defRPr sz="3911" spc="-39"/>
            </a:lvl1pPr>
            <a:lvl2pPr marL="0" indent="325116" defTabSz="587015">
              <a:lnSpc>
                <a:spcPct val="100000"/>
              </a:lnSpc>
              <a:spcBef>
                <a:spcPts val="1280"/>
              </a:spcBef>
              <a:buSzTx/>
              <a:buNone/>
              <a:defRPr sz="3911" spc="-39"/>
            </a:lvl2pPr>
            <a:lvl3pPr marL="0" indent="650233" defTabSz="587015">
              <a:lnSpc>
                <a:spcPct val="100000"/>
              </a:lnSpc>
              <a:spcBef>
                <a:spcPts val="1280"/>
              </a:spcBef>
              <a:buSzTx/>
              <a:buNone/>
              <a:defRPr sz="3911" spc="-39"/>
            </a:lvl3pPr>
            <a:lvl4pPr marL="0" indent="975347" defTabSz="587015">
              <a:lnSpc>
                <a:spcPct val="100000"/>
              </a:lnSpc>
              <a:spcBef>
                <a:spcPts val="1280"/>
              </a:spcBef>
              <a:buSzTx/>
              <a:buNone/>
              <a:defRPr sz="3911" spc="-39"/>
            </a:lvl4pPr>
            <a:lvl5pPr marL="0" indent="1300464" defTabSz="587015">
              <a:lnSpc>
                <a:spcPct val="100000"/>
              </a:lnSpc>
              <a:spcBef>
                <a:spcPts val="1280"/>
              </a:spcBef>
              <a:buSzTx/>
              <a:buNone/>
              <a:defRPr sz="3911" spc="-39"/>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xfrm>
            <a:off x="16378190" y="9109685"/>
            <a:ext cx="395942" cy="389915"/>
          </a:xfrm>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50148749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762024" y="2222500"/>
            <a:ext cx="12496776" cy="6667500"/>
          </a:xfrm>
          <a:prstGeom prst="rect">
            <a:avLst/>
          </a:prstGeom>
        </p:spPr>
        <p:txBody>
          <a:bodyPr/>
          <a:lstStyle>
            <a:lvl1pPr marL="365760" indent="-365760">
              <a:defRPr>
                <a:solidFill>
                  <a:schemeClr val="tx1"/>
                </a:solidFill>
              </a:defRPr>
            </a:lvl1pPr>
            <a:lvl2pPr marL="731520" indent="-365760">
              <a:spcBef>
                <a:spcPts val="1600"/>
              </a:spcBef>
              <a:defRPr>
                <a:solidFill>
                  <a:schemeClr val="tx1"/>
                </a:solidFill>
              </a:defRPr>
            </a:lvl2pPr>
            <a:lvl3pPr marL="1005840" indent="-365760">
              <a:spcBef>
                <a:spcPts val="800"/>
              </a:spcBef>
              <a:defRPr sz="4000">
                <a:solidFill>
                  <a:schemeClr val="tx1"/>
                </a:solidFill>
              </a:defRPr>
            </a:lvl3pPr>
            <a:lvl4pPr marL="1280160" indent="-365760">
              <a:spcBef>
                <a:spcPts val="0"/>
              </a:spcBef>
              <a:defRPr sz="4000">
                <a:solidFill>
                  <a:schemeClr val="tx1"/>
                </a:solidFill>
              </a:defRPr>
            </a:lvl4pPr>
            <a:lvl5pPr marL="1554480" indent="-365760">
              <a:spcBef>
                <a:spcPts val="0"/>
              </a:spcBef>
              <a:defRPr sz="4000">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Slide Number">
            <a:extLst>
              <a:ext uri="{FF2B5EF4-FFF2-40B4-BE49-F238E27FC236}">
                <a16:creationId xmlns:a16="http://schemas.microsoft.com/office/drawing/2014/main" id="{70B978D7-1432-A042-9FE8-523563CB76F5}"/>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3448220237"/>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9CD89-F77B-46FA-9CB9-7AA3009055E0}"/>
              </a:ext>
            </a:extLst>
          </p:cNvPr>
          <p:cNvSpPr>
            <a:spLocks noGrp="1"/>
          </p:cNvSpPr>
          <p:nvPr>
            <p:ph type="ctrTitle"/>
          </p:nvPr>
        </p:nvSpPr>
        <p:spPr>
          <a:xfrm>
            <a:off x="2166938" y="1597025"/>
            <a:ext cx="13006387" cy="3395663"/>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8BACAD-4D28-4BFC-9652-780163C2C0F7}"/>
              </a:ext>
            </a:extLst>
          </p:cNvPr>
          <p:cNvSpPr>
            <a:spLocks noGrp="1"/>
          </p:cNvSpPr>
          <p:nvPr>
            <p:ph type="subTitle" idx="1"/>
          </p:nvPr>
        </p:nvSpPr>
        <p:spPr>
          <a:xfrm>
            <a:off x="2166938" y="5122863"/>
            <a:ext cx="13006387"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A7F75E-6A5A-4814-80A1-B091B7EF967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1D0CDAE-470C-41D2-9E3E-21AD94EA7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1CE25-548C-415D-883A-674EF6E19F00}"/>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31807940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A8BCE-97B3-4BB2-86B9-A43D049D71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2F88A0-E116-45B1-8F9A-C88DB4AA9D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6F881F-E729-490D-B16F-DE34890AF0B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F3D1BB-5F88-4BA3-A91B-FFD372B92C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8AFD6F-8F8D-4A8E-AE81-7DAB0616D94D}"/>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11836592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58127-D887-4F82-9A18-31523F37214A}"/>
              </a:ext>
            </a:extLst>
          </p:cNvPr>
          <p:cNvSpPr>
            <a:spLocks noGrp="1"/>
          </p:cNvSpPr>
          <p:nvPr>
            <p:ph type="title"/>
          </p:nvPr>
        </p:nvSpPr>
        <p:spPr>
          <a:xfrm>
            <a:off x="1182688" y="2432050"/>
            <a:ext cx="14955837" cy="4056063"/>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9A30B47-DCD2-43CE-B492-23FEF6F898D1}"/>
              </a:ext>
            </a:extLst>
          </p:cNvPr>
          <p:cNvSpPr>
            <a:spLocks noGrp="1"/>
          </p:cNvSpPr>
          <p:nvPr>
            <p:ph type="body" idx="1"/>
          </p:nvPr>
        </p:nvSpPr>
        <p:spPr>
          <a:xfrm>
            <a:off x="1182688" y="6527800"/>
            <a:ext cx="14955837" cy="21336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DBEB2E-01BE-4198-BCC3-75A9D28F3D5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D513F6-876E-4BF9-9701-C5587577B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E0DF5-A68A-4459-B154-31868A5E5F48}"/>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24486271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6265D-026B-47C1-A8C0-F1522AC402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E62CC0-4A54-44E8-932D-25124680EF9D}"/>
              </a:ext>
            </a:extLst>
          </p:cNvPr>
          <p:cNvSpPr>
            <a:spLocks noGrp="1"/>
          </p:cNvSpPr>
          <p:nvPr>
            <p:ph sz="half" idx="1"/>
          </p:nvPr>
        </p:nvSpPr>
        <p:spPr>
          <a:xfrm>
            <a:off x="1192213" y="2597150"/>
            <a:ext cx="7400925" cy="618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CEA6F1-339D-468B-8AA8-6C8F4233D101}"/>
              </a:ext>
            </a:extLst>
          </p:cNvPr>
          <p:cNvSpPr>
            <a:spLocks noGrp="1"/>
          </p:cNvSpPr>
          <p:nvPr>
            <p:ph sz="half" idx="2"/>
          </p:nvPr>
        </p:nvSpPr>
        <p:spPr>
          <a:xfrm>
            <a:off x="8745538" y="2597150"/>
            <a:ext cx="7402512" cy="6188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8CF28A-BAF8-4FEC-927A-5BFA12FF0B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EFB344F-D1F7-4AF6-B272-03FDCF774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6CAEBA-A7EE-4ACF-8CB5-F78B42495461}"/>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317730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48460-929D-4284-A38D-392A4784B408}"/>
              </a:ext>
            </a:extLst>
          </p:cNvPr>
          <p:cNvSpPr>
            <a:spLocks noGrp="1"/>
          </p:cNvSpPr>
          <p:nvPr>
            <p:ph type="title"/>
          </p:nvPr>
        </p:nvSpPr>
        <p:spPr>
          <a:xfrm>
            <a:off x="1193800" y="519113"/>
            <a:ext cx="14955838" cy="18859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4A264D-6FFA-4A30-883F-228367C92523}"/>
              </a:ext>
            </a:extLst>
          </p:cNvPr>
          <p:cNvSpPr>
            <a:spLocks noGrp="1"/>
          </p:cNvSpPr>
          <p:nvPr>
            <p:ph type="body" idx="1"/>
          </p:nvPr>
        </p:nvSpPr>
        <p:spPr>
          <a:xfrm>
            <a:off x="1193800" y="2390775"/>
            <a:ext cx="7335838"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647D36-EE65-4AA9-9D2F-352A00FADBEE}"/>
              </a:ext>
            </a:extLst>
          </p:cNvPr>
          <p:cNvSpPr>
            <a:spLocks noGrp="1"/>
          </p:cNvSpPr>
          <p:nvPr>
            <p:ph sz="half" idx="2"/>
          </p:nvPr>
        </p:nvSpPr>
        <p:spPr>
          <a:xfrm>
            <a:off x="1193800" y="3562350"/>
            <a:ext cx="7335838"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C96FD6-85F8-493A-AF38-C2ADB8D69A33}"/>
              </a:ext>
            </a:extLst>
          </p:cNvPr>
          <p:cNvSpPr>
            <a:spLocks noGrp="1"/>
          </p:cNvSpPr>
          <p:nvPr>
            <p:ph type="body" sz="quarter" idx="3"/>
          </p:nvPr>
        </p:nvSpPr>
        <p:spPr>
          <a:xfrm>
            <a:off x="8778875" y="2390775"/>
            <a:ext cx="7370763"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AA5D81-8668-46F3-AC1B-2E71AD0957E9}"/>
              </a:ext>
            </a:extLst>
          </p:cNvPr>
          <p:cNvSpPr>
            <a:spLocks noGrp="1"/>
          </p:cNvSpPr>
          <p:nvPr>
            <p:ph sz="quarter" idx="4"/>
          </p:nvPr>
        </p:nvSpPr>
        <p:spPr>
          <a:xfrm>
            <a:off x="8778875" y="3562350"/>
            <a:ext cx="7370763" cy="5240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EE622A-B039-4809-B49F-B6BEA037826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B3940236-496B-47B9-9568-4C435AB22E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AE13B7-20F4-4371-9006-13A6AA0E27A7}"/>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4043303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9D72-D905-43EB-ABA8-A6CF87DD70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19A78D-0C95-4A00-823B-A82332B6F7C3}"/>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49EDB80-9011-45D5-9B9E-9C52C5B3E7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51FD6B-44C8-437A-B0F4-5EFE0C44C616}"/>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5382844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A36F45-83CB-4342-87DF-E603AC3D1E3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90751332-1B42-4731-BF20-63A12F7FF3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58019B-C397-4B99-8D31-94377702FE4E}"/>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1087472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ADE85-91D3-4DD0-9629-1B2CC2C675D1}"/>
              </a:ext>
            </a:extLst>
          </p:cNvPr>
          <p:cNvSpPr>
            <a:spLocks noGrp="1"/>
          </p:cNvSpPr>
          <p:nvPr>
            <p:ph type="title"/>
          </p:nvPr>
        </p:nvSpPr>
        <p:spPr>
          <a:xfrm>
            <a:off x="1193800" y="650875"/>
            <a:ext cx="5592763" cy="22748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77BCD2-1AB6-4E61-A00C-560C6E7757FB}"/>
              </a:ext>
            </a:extLst>
          </p:cNvPr>
          <p:cNvSpPr>
            <a:spLocks noGrp="1"/>
          </p:cNvSpPr>
          <p:nvPr>
            <p:ph idx="1"/>
          </p:nvPr>
        </p:nvSpPr>
        <p:spPr>
          <a:xfrm>
            <a:off x="7372350" y="1404938"/>
            <a:ext cx="8777288"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5DB567-2F83-433F-AC97-C9DFB062514C}"/>
              </a:ext>
            </a:extLst>
          </p:cNvPr>
          <p:cNvSpPr>
            <a:spLocks noGrp="1"/>
          </p:cNvSpPr>
          <p:nvPr>
            <p:ph type="body" sz="half" idx="2"/>
          </p:nvPr>
        </p:nvSpPr>
        <p:spPr>
          <a:xfrm>
            <a:off x="1193800" y="2925763"/>
            <a:ext cx="5592763"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370D4E-3333-41C2-9445-A459B5C74C2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8F09026C-A9B3-43EB-8B05-1A5DE3F75B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D72C82-2F57-4435-9F04-4DD43690698F}"/>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2013516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3762F-6500-4CF7-97CD-057E28CFCDD1}"/>
              </a:ext>
            </a:extLst>
          </p:cNvPr>
          <p:cNvSpPr>
            <a:spLocks noGrp="1"/>
          </p:cNvSpPr>
          <p:nvPr>
            <p:ph type="title"/>
          </p:nvPr>
        </p:nvSpPr>
        <p:spPr>
          <a:xfrm>
            <a:off x="1193800" y="650875"/>
            <a:ext cx="5592763" cy="22748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F0DA86-2613-4A97-8611-931CE1C1AFD7}"/>
              </a:ext>
            </a:extLst>
          </p:cNvPr>
          <p:cNvSpPr>
            <a:spLocks noGrp="1"/>
          </p:cNvSpPr>
          <p:nvPr>
            <p:ph type="pic" idx="1"/>
          </p:nvPr>
        </p:nvSpPr>
        <p:spPr>
          <a:xfrm>
            <a:off x="7372350" y="1404938"/>
            <a:ext cx="8777288"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A8EF93-CA3F-42F0-85ED-6882218CA31C}"/>
              </a:ext>
            </a:extLst>
          </p:cNvPr>
          <p:cNvSpPr>
            <a:spLocks noGrp="1"/>
          </p:cNvSpPr>
          <p:nvPr>
            <p:ph type="body" sz="half" idx="2"/>
          </p:nvPr>
        </p:nvSpPr>
        <p:spPr>
          <a:xfrm>
            <a:off x="1193800" y="2925763"/>
            <a:ext cx="5592763"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DD2C9F-B1C0-4370-A46E-DA1F7A92F25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DACB740-1841-4936-A444-5A0AEE77C0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98DD05-26F4-4883-9338-10D2B7EFC486}"/>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9612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7803C-B896-44E7-9E54-4E08FCFBFF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0B8B44-6E3E-4A57-83CA-DF8F02E087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762670-8D4F-4716-8899-1CDBD6D5C8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DECB340-60C3-4078-B6E5-30DC6B387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BEBA9-5B5C-4D09-BFCB-2D5AB25F9370}"/>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909741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4" name="Slide Number">
            <a:extLst>
              <a:ext uri="{FF2B5EF4-FFF2-40B4-BE49-F238E27FC236}">
                <a16:creationId xmlns:a16="http://schemas.microsoft.com/office/drawing/2014/main" id="{816825BA-A2D7-B642-8FD2-B87FE0B81E32}"/>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7388302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D8CB23-E679-40EE-A656-AEA7D3CF7D27}"/>
              </a:ext>
            </a:extLst>
          </p:cNvPr>
          <p:cNvSpPr>
            <a:spLocks noGrp="1"/>
          </p:cNvSpPr>
          <p:nvPr>
            <p:ph type="title" orient="vert"/>
          </p:nvPr>
        </p:nvSpPr>
        <p:spPr>
          <a:xfrm>
            <a:off x="12409488" y="519113"/>
            <a:ext cx="3738562" cy="826611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241E2E-97F7-411C-8316-725998A674C4}"/>
              </a:ext>
            </a:extLst>
          </p:cNvPr>
          <p:cNvSpPr>
            <a:spLocks noGrp="1"/>
          </p:cNvSpPr>
          <p:nvPr>
            <p:ph type="body" orient="vert" idx="1"/>
          </p:nvPr>
        </p:nvSpPr>
        <p:spPr>
          <a:xfrm>
            <a:off x="1192213" y="519113"/>
            <a:ext cx="11064875" cy="8266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C8BCDB-5D24-4090-BE55-542B1753A62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6127822-15F4-4131-B5DC-5CB3A18E9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9A6F8-66F1-428F-818F-8DBC79963425}"/>
              </a:ext>
            </a:extLst>
          </p:cNvPr>
          <p:cNvSpPr>
            <a:spLocks noGrp="1"/>
          </p:cNvSpPr>
          <p:nvPr>
            <p:ph type="sldNum" sz="quarter" idx="12"/>
          </p:nvPr>
        </p:nvSpPr>
        <p:spPr/>
        <p:txBody>
          <a:bodyPr/>
          <a:lstStyle/>
          <a:p>
            <a:fld id="{2F2D0DB0-D6BE-406F-9A1E-E824E66DBB62}" type="slidenum">
              <a:rPr lang="en-US" smtClean="0"/>
              <a:t>‹#›</a:t>
            </a:fld>
            <a:endParaRPr lang="en-US"/>
          </a:p>
        </p:txBody>
      </p:sp>
    </p:spTree>
    <p:extLst>
      <p:ext uri="{BB962C8B-B14F-4D97-AF65-F5344CB8AC3E}">
        <p14:creationId xmlns:p14="http://schemas.microsoft.com/office/powerpoint/2010/main" val="372529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762023" y="2222500"/>
            <a:ext cx="7501696" cy="6667500"/>
          </a:xfrm>
          <a:prstGeom prst="rect">
            <a:avLst/>
          </a:prstGeom>
        </p:spPr>
        <p:txBody>
          <a:bodyPr/>
          <a:lstStyle>
            <a:lvl1pPr marL="762038" indent="-762038">
              <a:buSzPct val="100000"/>
              <a:buFont typeface="Arial" panose="020B0604020202020204" pitchFamily="34" charset="0"/>
              <a:buChar char="•"/>
              <a:defRPr>
                <a:solidFill>
                  <a:schemeClr val="tx1"/>
                </a:solidFill>
              </a:defRPr>
            </a:lvl1pPr>
            <a:lvl2pPr marL="1219261" indent="-609630">
              <a:spcBef>
                <a:spcPts val="1600"/>
              </a:spcBef>
              <a:buSzPct val="100000"/>
              <a:buFont typeface="Arial" panose="020B0604020202020204" pitchFamily="34" charset="0"/>
              <a:buChar char="•"/>
              <a:defRPr>
                <a:solidFill>
                  <a:schemeClr val="tx1"/>
                </a:solidFill>
              </a:defRPr>
            </a:lvl2pPr>
            <a:lvl3pPr marL="1828891" indent="-609630">
              <a:spcBef>
                <a:spcPts val="800"/>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Body Level One…">
            <a:extLst>
              <a:ext uri="{FF2B5EF4-FFF2-40B4-BE49-F238E27FC236}">
                <a16:creationId xmlns:a16="http://schemas.microsoft.com/office/drawing/2014/main" id="{B1F1FA7F-5092-4CC1-B491-1CA33C6800C2}"/>
              </a:ext>
            </a:extLst>
          </p:cNvPr>
          <p:cNvSpPr txBox="1">
            <a:spLocks noGrp="1"/>
          </p:cNvSpPr>
          <p:nvPr>
            <p:ph type="body" idx="10"/>
          </p:nvPr>
        </p:nvSpPr>
        <p:spPr>
          <a:xfrm>
            <a:off x="8670131" y="2222500"/>
            <a:ext cx="7915474" cy="6667500"/>
          </a:xfrm>
          <a:prstGeom prst="rect">
            <a:avLst/>
          </a:prstGeom>
        </p:spPr>
        <p:txBody>
          <a:bodyPr/>
          <a:lstStyle>
            <a:lvl1pPr marL="762038" indent="-762038">
              <a:buSzPct val="100000"/>
              <a:buFont typeface="Arial" panose="020B0604020202020204" pitchFamily="34" charset="0"/>
              <a:buChar char="•"/>
              <a:defRPr>
                <a:solidFill>
                  <a:schemeClr val="tx1"/>
                </a:solidFill>
              </a:defRPr>
            </a:lvl1pPr>
            <a:lvl2pPr marL="1219261" indent="-609630">
              <a:spcBef>
                <a:spcPts val="1600"/>
              </a:spcBef>
              <a:buSzPct val="100000"/>
              <a:buFont typeface="Arial" panose="020B0604020202020204" pitchFamily="34" charset="0"/>
              <a:buChar char="•"/>
              <a:defRPr>
                <a:solidFill>
                  <a:schemeClr val="tx1"/>
                </a:solidFill>
              </a:defRPr>
            </a:lvl2pPr>
            <a:lvl3pPr marL="1828891" indent="-609630">
              <a:spcBef>
                <a:spcPts val="800"/>
              </a:spcBef>
              <a:buSzPct val="100000"/>
              <a:buFont typeface="Arial" panose="020B0604020202020204" pitchFamily="34" charset="0"/>
              <a:buChar char="•"/>
              <a:defRPr>
                <a:solidFill>
                  <a:schemeClr val="tx1"/>
                </a:solidFill>
              </a:defRPr>
            </a:lvl3pPr>
            <a:lvl4pPr>
              <a:spcBef>
                <a:spcPts val="0"/>
              </a:spcBef>
              <a:buSzPct val="100000"/>
              <a:defRPr>
                <a:solidFill>
                  <a:schemeClr val="tx1"/>
                </a:solidFill>
              </a:defRPr>
            </a:lvl4pPr>
            <a:lvl5pPr>
              <a:spcBef>
                <a:spcPts val="0"/>
              </a:spcBef>
              <a:buSzPct val="100000"/>
              <a:defRPr>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 name="Slide Number">
            <a:extLst>
              <a:ext uri="{FF2B5EF4-FFF2-40B4-BE49-F238E27FC236}">
                <a16:creationId xmlns:a16="http://schemas.microsoft.com/office/drawing/2014/main" id="{06B6CAC1-F501-4240-B5B7-043A4767C39F}"/>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61168464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1_Quote">
    <p:spTree>
      <p:nvGrpSpPr>
        <p:cNvPr id="1" name=""/>
        <p:cNvGrpSpPr/>
        <p:nvPr/>
      </p:nvGrpSpPr>
      <p:grpSpPr>
        <a:xfrm>
          <a:off x="0" y="0"/>
          <a:ext cx="0" cy="0"/>
          <a:chOff x="0" y="0"/>
          <a:chExt cx="0" cy="0"/>
        </a:xfrm>
      </p:grpSpPr>
      <p:sp>
        <p:nvSpPr>
          <p:cNvPr id="101" name="–Johnny Appleseed"/>
          <p:cNvSpPr txBox="1">
            <a:spLocks noGrp="1"/>
          </p:cNvSpPr>
          <p:nvPr>
            <p:ph type="body" sz="quarter" idx="21"/>
          </p:nvPr>
        </p:nvSpPr>
        <p:spPr>
          <a:xfrm>
            <a:off x="1693385" y="6362700"/>
            <a:ext cx="13953493" cy="636136"/>
          </a:xfrm>
          <a:prstGeom prst="rect">
            <a:avLst/>
          </a:prstGeom>
        </p:spPr>
        <p:txBody>
          <a:bodyPr>
            <a:spAutoFit/>
          </a:bodyPr>
          <a:lstStyle>
            <a:lvl1pPr marL="0" indent="0" algn="ctr" defTabSz="609630">
              <a:spcBef>
                <a:spcPts val="0"/>
              </a:spcBef>
              <a:buSzTx/>
              <a:buFontTx/>
              <a:buNone/>
              <a:defRPr sz="3467">
                <a:solidFill>
                  <a:srgbClr val="000000"/>
                </a:solidFill>
                <a:latin typeface="Helvetica Neue Medium"/>
                <a:ea typeface="Helvetica Neue Medium"/>
                <a:cs typeface="Helvetica Neue Medium"/>
                <a:sym typeface="Helvetica Neue Medium"/>
              </a:defRPr>
            </a:lvl1pPr>
          </a:lstStyle>
          <a:p>
            <a:r>
              <a:t>–Johnny Appleseed</a:t>
            </a:r>
          </a:p>
        </p:txBody>
      </p:sp>
      <p:sp>
        <p:nvSpPr>
          <p:cNvPr id="102" name="“Type a quote here.”"/>
          <p:cNvSpPr txBox="1">
            <a:spLocks noGrp="1"/>
          </p:cNvSpPr>
          <p:nvPr>
            <p:ph type="body" sz="quarter" idx="22"/>
          </p:nvPr>
        </p:nvSpPr>
        <p:spPr>
          <a:xfrm>
            <a:off x="1693385" y="4186471"/>
            <a:ext cx="13953493" cy="923458"/>
          </a:xfrm>
          <a:prstGeom prst="rect">
            <a:avLst/>
          </a:prstGeom>
        </p:spPr>
        <p:txBody>
          <a:bodyPr anchor="ctr">
            <a:spAutoFit/>
          </a:bodyPr>
          <a:lstStyle>
            <a:lvl1pPr marL="0" indent="0" algn="ctr" defTabSz="609630">
              <a:spcBef>
                <a:spcPts val="3200"/>
              </a:spcBef>
              <a:buSzTx/>
              <a:buFontTx/>
              <a:buNone/>
              <a:defRPr sz="5334"/>
            </a:lvl1pPr>
          </a:lstStyle>
          <a:p>
            <a:r>
              <a:t>“Type a quote here.”</a:t>
            </a:r>
          </a:p>
        </p:txBody>
      </p:sp>
      <p:sp>
        <p:nvSpPr>
          <p:cNvPr id="103"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5" name="Slide Number">
            <a:extLst>
              <a:ext uri="{FF2B5EF4-FFF2-40B4-BE49-F238E27FC236}">
                <a16:creationId xmlns:a16="http://schemas.microsoft.com/office/drawing/2014/main" id="{FD535B06-3DA8-A448-9D4B-770A04B650D9}"/>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390891826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amp; Subtitle">
    <p:spTree>
      <p:nvGrpSpPr>
        <p:cNvPr id="1" name=""/>
        <p:cNvGrpSpPr/>
        <p:nvPr/>
      </p:nvGrpSpPr>
      <p:grpSpPr>
        <a:xfrm>
          <a:off x="0" y="0"/>
          <a:ext cx="0" cy="0"/>
          <a:chOff x="0" y="0"/>
          <a:chExt cx="0" cy="0"/>
        </a:xfrm>
      </p:grpSpPr>
      <p:sp>
        <p:nvSpPr>
          <p:cNvPr id="12" name="Line"/>
          <p:cNvSpPr/>
          <p:nvPr/>
        </p:nvSpPr>
        <p:spPr>
          <a:xfrm>
            <a:off x="762023" y="4749801"/>
            <a:ext cx="15824609"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13" name="Title Text"/>
          <p:cNvSpPr txBox="1">
            <a:spLocks noGrp="1"/>
          </p:cNvSpPr>
          <p:nvPr>
            <p:ph type="title"/>
          </p:nvPr>
        </p:nvSpPr>
        <p:spPr>
          <a:xfrm>
            <a:off x="762024" y="1320800"/>
            <a:ext cx="15816216" cy="3175000"/>
          </a:xfrm>
          <a:prstGeom prst="rect">
            <a:avLst/>
          </a:prstGeom>
        </p:spPr>
        <p:txBody>
          <a:bodyPr/>
          <a:lstStyle/>
          <a:p>
            <a:r>
              <a:t>Title Text</a:t>
            </a:r>
          </a:p>
        </p:txBody>
      </p:sp>
      <p:sp>
        <p:nvSpPr>
          <p:cNvPr id="14" name="Body Level One…"/>
          <p:cNvSpPr txBox="1">
            <a:spLocks noGrp="1"/>
          </p:cNvSpPr>
          <p:nvPr>
            <p:ph type="body" sz="quarter" idx="1"/>
          </p:nvPr>
        </p:nvSpPr>
        <p:spPr>
          <a:xfrm>
            <a:off x="762024" y="5016500"/>
            <a:ext cx="15816216" cy="1016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6" name="Slide Number">
            <a:extLst>
              <a:ext uri="{FF2B5EF4-FFF2-40B4-BE49-F238E27FC236}">
                <a16:creationId xmlns:a16="http://schemas.microsoft.com/office/drawing/2014/main" id="{A2D5E953-CF8A-7340-80B0-B55BC1FED661}"/>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243115168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Photo - Horizontal">
    <p:spTree>
      <p:nvGrpSpPr>
        <p:cNvPr id="1" name=""/>
        <p:cNvGrpSpPr/>
        <p:nvPr/>
      </p:nvGrpSpPr>
      <p:grpSpPr>
        <a:xfrm>
          <a:off x="0" y="0"/>
          <a:ext cx="0" cy="0"/>
          <a:chOff x="0" y="0"/>
          <a:chExt cx="0" cy="0"/>
        </a:xfrm>
      </p:grpSpPr>
      <p:sp>
        <p:nvSpPr>
          <p:cNvPr id="22" name="Line"/>
          <p:cNvSpPr/>
          <p:nvPr/>
        </p:nvSpPr>
        <p:spPr>
          <a:xfrm>
            <a:off x="10058708" y="7975600"/>
            <a:ext cx="1" cy="14225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23" name="Image"/>
          <p:cNvSpPr>
            <a:spLocks noGrp="1"/>
          </p:cNvSpPr>
          <p:nvPr>
            <p:ph type="pic" idx="21"/>
          </p:nvPr>
        </p:nvSpPr>
        <p:spPr>
          <a:xfrm>
            <a:off x="0" y="-25400"/>
            <a:ext cx="17340263" cy="7725360"/>
          </a:xfrm>
          <a:prstGeom prst="rect">
            <a:avLst/>
          </a:prstGeom>
        </p:spPr>
        <p:txBody>
          <a:bodyPr lIns="91439" tIns="45719" rIns="91439" bIns="45719">
            <a:noAutofit/>
          </a:bodyPr>
          <a:lstStyle/>
          <a:p>
            <a:endParaRPr/>
          </a:p>
        </p:txBody>
      </p:sp>
      <p:sp>
        <p:nvSpPr>
          <p:cNvPr id="24" name="Title Text"/>
          <p:cNvSpPr txBox="1">
            <a:spLocks noGrp="1"/>
          </p:cNvSpPr>
          <p:nvPr>
            <p:ph type="title"/>
          </p:nvPr>
        </p:nvSpPr>
        <p:spPr>
          <a:xfrm>
            <a:off x="1879657" y="7785100"/>
            <a:ext cx="7721836" cy="1701800"/>
          </a:xfrm>
          <a:prstGeom prst="rect">
            <a:avLst/>
          </a:prstGeom>
        </p:spPr>
        <p:txBody>
          <a:bodyPr anchor="ctr"/>
          <a:lstStyle>
            <a:lvl1pPr algn="r"/>
          </a:lstStyle>
          <a:p>
            <a:r>
              <a:t>Title Text</a:t>
            </a:r>
          </a:p>
        </p:txBody>
      </p:sp>
      <p:sp>
        <p:nvSpPr>
          <p:cNvPr id="25" name="Body Level One…"/>
          <p:cNvSpPr txBox="1">
            <a:spLocks noGrp="1"/>
          </p:cNvSpPr>
          <p:nvPr>
            <p:ph type="body" sz="quarter" idx="1"/>
          </p:nvPr>
        </p:nvSpPr>
        <p:spPr>
          <a:xfrm>
            <a:off x="10465120" y="8470900"/>
            <a:ext cx="6604202" cy="508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7" name="Slide Number">
            <a:extLst>
              <a:ext uri="{FF2B5EF4-FFF2-40B4-BE49-F238E27FC236}">
                <a16:creationId xmlns:a16="http://schemas.microsoft.com/office/drawing/2014/main" id="{067F2CA0-9C84-A24D-80CA-825347F5FAE6}"/>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73665740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762024" y="3289300"/>
            <a:ext cx="15816216" cy="3175000"/>
          </a:xfrm>
          <a:prstGeom prst="rect">
            <a:avLst/>
          </a:prstGeom>
        </p:spPr>
        <p:txBody>
          <a:bodyPr anchor="ctr"/>
          <a:lstStyle/>
          <a:p>
            <a:r>
              <a:t>Title Text</a:t>
            </a:r>
          </a:p>
        </p:txBody>
      </p:sp>
      <p:sp>
        <p:nvSpPr>
          <p:cNvPr id="34"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4" name="Slide Number">
            <a:extLst>
              <a:ext uri="{FF2B5EF4-FFF2-40B4-BE49-F238E27FC236}">
                <a16:creationId xmlns:a16="http://schemas.microsoft.com/office/drawing/2014/main" id="{B7B48DF3-5B5F-A04A-A527-CE55441DAFAB}"/>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52591449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reserve="1">
  <p:cSld name="Photo - Vertical">
    <p:spTree>
      <p:nvGrpSpPr>
        <p:cNvPr id="1" name=""/>
        <p:cNvGrpSpPr/>
        <p:nvPr/>
      </p:nvGrpSpPr>
      <p:grpSpPr>
        <a:xfrm>
          <a:off x="0" y="0"/>
          <a:ext cx="0" cy="0"/>
          <a:chOff x="0" y="0"/>
          <a:chExt cx="0" cy="0"/>
        </a:xfrm>
      </p:grpSpPr>
      <p:sp>
        <p:nvSpPr>
          <p:cNvPr id="41" name="Line"/>
          <p:cNvSpPr/>
          <p:nvPr/>
        </p:nvSpPr>
        <p:spPr>
          <a:xfrm>
            <a:off x="762023" y="4864100"/>
            <a:ext cx="7112852" cy="58"/>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42" name="Image"/>
          <p:cNvSpPr>
            <a:spLocks noGrp="1"/>
          </p:cNvSpPr>
          <p:nvPr>
            <p:ph type="pic" idx="21"/>
          </p:nvPr>
        </p:nvSpPr>
        <p:spPr>
          <a:xfrm>
            <a:off x="6367128" y="0"/>
            <a:ext cx="20523827" cy="9766300"/>
          </a:xfrm>
          <a:prstGeom prst="rect">
            <a:avLst/>
          </a:prstGeom>
        </p:spPr>
        <p:txBody>
          <a:bodyPr lIns="91439" tIns="45719" rIns="91439" bIns="45719">
            <a:noAutofit/>
          </a:bodyPr>
          <a:lstStyle/>
          <a:p>
            <a:endParaRPr/>
          </a:p>
        </p:txBody>
      </p:sp>
      <p:sp>
        <p:nvSpPr>
          <p:cNvPr id="43" name="Title Text"/>
          <p:cNvSpPr txBox="1">
            <a:spLocks noGrp="1"/>
          </p:cNvSpPr>
          <p:nvPr>
            <p:ph type="title"/>
          </p:nvPr>
        </p:nvSpPr>
        <p:spPr>
          <a:xfrm>
            <a:off x="762023" y="1435100"/>
            <a:ext cx="7112217" cy="3175000"/>
          </a:xfrm>
          <a:prstGeom prst="rect">
            <a:avLst/>
          </a:prstGeom>
        </p:spPr>
        <p:txBody>
          <a:bodyPr/>
          <a:lstStyle/>
          <a:p>
            <a:r>
              <a:t>Title Text</a:t>
            </a:r>
          </a:p>
        </p:txBody>
      </p:sp>
      <p:sp>
        <p:nvSpPr>
          <p:cNvPr id="44" name="Body Level One…"/>
          <p:cNvSpPr txBox="1">
            <a:spLocks noGrp="1"/>
          </p:cNvSpPr>
          <p:nvPr>
            <p:ph type="body" sz="quarter" idx="1"/>
          </p:nvPr>
        </p:nvSpPr>
        <p:spPr>
          <a:xfrm>
            <a:off x="762023" y="5130800"/>
            <a:ext cx="7112217" cy="3175000"/>
          </a:xfrm>
          <a:prstGeom prst="rect">
            <a:avLst/>
          </a:prstGeom>
        </p:spPr>
        <p:txBody>
          <a:bodyPr/>
          <a:lstStyle>
            <a:lvl1pPr marL="0" indent="0">
              <a:spcBef>
                <a:spcPts val="0"/>
              </a:spcBef>
              <a:buSzTx/>
              <a:buFontTx/>
              <a:buNone/>
              <a:defRPr sz="3467">
                <a:latin typeface="Helvetica Neue"/>
                <a:ea typeface="Helvetica Neue"/>
                <a:cs typeface="Helvetica Neue"/>
                <a:sym typeface="Helvetica Neue"/>
              </a:defRPr>
            </a:lvl1pPr>
            <a:lvl2pPr marL="0" indent="0">
              <a:spcBef>
                <a:spcPts val="0"/>
              </a:spcBef>
              <a:buSzTx/>
              <a:buFontTx/>
              <a:buNone/>
              <a:defRPr sz="3467">
                <a:latin typeface="Helvetica Neue"/>
                <a:ea typeface="Helvetica Neue"/>
                <a:cs typeface="Helvetica Neue"/>
                <a:sym typeface="Helvetica Neue"/>
              </a:defRPr>
            </a:lvl2pPr>
            <a:lvl3pPr marL="0" indent="0">
              <a:spcBef>
                <a:spcPts val="0"/>
              </a:spcBef>
              <a:buSzTx/>
              <a:buFontTx/>
              <a:buNone/>
              <a:defRPr sz="3467">
                <a:latin typeface="Helvetica Neue"/>
                <a:ea typeface="Helvetica Neue"/>
                <a:cs typeface="Helvetica Neue"/>
                <a:sym typeface="Helvetica Neue"/>
              </a:defRPr>
            </a:lvl3pPr>
            <a:lvl4pPr marL="0" indent="0">
              <a:spcBef>
                <a:spcPts val="0"/>
              </a:spcBef>
              <a:buSzTx/>
              <a:buFontTx/>
              <a:buNone/>
              <a:defRPr sz="3467">
                <a:latin typeface="Helvetica Neue"/>
                <a:ea typeface="Helvetica Neue"/>
                <a:cs typeface="Helvetica Neue"/>
                <a:sym typeface="Helvetica Neue"/>
              </a:defRPr>
            </a:lvl4pPr>
            <a:lvl5pPr marL="0" indent="0">
              <a:spcBef>
                <a:spcPts val="0"/>
              </a:spcBef>
              <a:buSzTx/>
              <a:buFontTx/>
              <a:buNone/>
              <a:defRPr sz="3467">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xfrm>
            <a:off x="21970250" y="9109686"/>
            <a:ext cx="395942" cy="389915"/>
          </a:xfrm>
          <a:prstGeom prst="rect">
            <a:avLst/>
          </a:prstGeom>
        </p:spPr>
        <p:txBody>
          <a:bodyPr/>
          <a:lstStyle/>
          <a:p>
            <a:pPr defTabSz="778972">
              <a:defRPr/>
            </a:pPr>
            <a:fld id="{86CB4B4D-7CA3-9044-876B-883B54F8677D}" type="slidenum">
              <a:rPr lang="en-US" smtClean="0"/>
              <a:pPr defTabSz="778972">
                <a:defRPr/>
              </a:pPr>
              <a:t>‹#›</a:t>
            </a:fld>
            <a:endParaRPr lang="en-US"/>
          </a:p>
        </p:txBody>
      </p:sp>
      <p:sp>
        <p:nvSpPr>
          <p:cNvPr id="7" name="Slide Number">
            <a:extLst>
              <a:ext uri="{FF2B5EF4-FFF2-40B4-BE49-F238E27FC236}">
                <a16:creationId xmlns:a16="http://schemas.microsoft.com/office/drawing/2014/main" id="{4AA822DF-FE8F-A041-8244-9B0B84401262}"/>
              </a:ext>
            </a:extLst>
          </p:cNvPr>
          <p:cNvSpPr txBox="1">
            <a:spLocks/>
          </p:cNvSpPr>
          <p:nvPr userDrawn="1"/>
        </p:nvSpPr>
        <p:spPr>
          <a:xfrm>
            <a:off x="16378190" y="9109686"/>
            <a:ext cx="395941" cy="389915"/>
          </a:xfrm>
          <a:prstGeom prst="rect">
            <a:avLst/>
          </a:prstGeom>
          <a:ln w="12700">
            <a:miter lim="400000"/>
          </a:ln>
        </p:spPr>
        <p:txBody>
          <a:bodyPr wrap="none" lIns="50800" tIns="50800" rIns="50800" bIns="50800" anchor="b">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584200" rtl="0" fontAlgn="auto" latinLnBrk="0" hangingPunct="0">
              <a:lnSpc>
                <a:spcPct val="100000"/>
              </a:lnSpc>
              <a:spcBef>
                <a:spcPts val="0"/>
              </a:spcBef>
              <a:spcAft>
                <a:spcPts val="0"/>
              </a:spcAft>
              <a:buClrTx/>
              <a:buSzTx/>
              <a:buFontTx/>
              <a:buNone/>
              <a:tabLst/>
              <a:defRPr kumimoji="0" sz="1867" b="0"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lvl9pPr>
          </a:lstStyle>
          <a:p>
            <a:pPr defTabSz="778972">
              <a:defRPr/>
            </a:pPr>
            <a:fld id="{86CB4B4D-7CA3-9044-876B-883B54F8677D}" type="slidenum">
              <a:rPr lang="en-US" smtClean="0"/>
              <a:pPr defTabSz="778972">
                <a:defRPr/>
              </a:pPr>
              <a:t>‹#›</a:t>
            </a:fld>
            <a:endParaRPr lang="en-US"/>
          </a:p>
        </p:txBody>
      </p:sp>
    </p:spTree>
    <p:extLst>
      <p:ext uri="{BB962C8B-B14F-4D97-AF65-F5344CB8AC3E}">
        <p14:creationId xmlns:p14="http://schemas.microsoft.com/office/powerpoint/2010/main" val="117388771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a:off x="762023" y="1968501"/>
            <a:ext cx="15824625" cy="129"/>
          </a:xfrm>
          <a:prstGeom prst="line">
            <a:avLst/>
          </a:prstGeom>
          <a:ln w="12700">
            <a:solidFill>
              <a:srgbClr val="9A9A9A"/>
            </a:solidFill>
            <a:miter lim="400000"/>
          </a:ln>
        </p:spPr>
        <p:txBody>
          <a:bodyPr lIns="67735" tIns="67735" rIns="67735" bIns="67735" anchor="ctr"/>
          <a:lstStyle/>
          <a:p>
            <a:pPr marL="0" marR="0" lvl="0" indent="0" algn="l" defTabSz="609630" rtl="0" eaLnBrk="1" fontAlgn="auto" latinLnBrk="0" hangingPunct="0">
              <a:lnSpc>
                <a:spcPct val="100000"/>
              </a:lnSpc>
              <a:spcBef>
                <a:spcPts val="0"/>
              </a:spcBef>
              <a:spcAft>
                <a:spcPts val="0"/>
              </a:spcAft>
              <a:buClrTx/>
              <a:buSzTx/>
              <a:buFontTx/>
              <a:buNone/>
              <a:tabLst/>
              <a:defRPr sz="1200">
                <a:latin typeface="Helvetica"/>
                <a:ea typeface="Helvetica"/>
                <a:cs typeface="Helvetica"/>
                <a:sym typeface="Helvetica"/>
              </a:defRPr>
            </a:pPr>
            <a:endParaRPr kumimoji="0" sz="1600" b="0" i="0" u="none" strike="noStrike" kern="0" cap="none" spc="0" normalizeH="0" baseline="0" noProof="0">
              <a:ln>
                <a:noFill/>
              </a:ln>
              <a:solidFill>
                <a:srgbClr val="000000"/>
              </a:solidFill>
              <a:effectLst/>
              <a:uLnTx/>
              <a:uFillTx/>
              <a:latin typeface="Helvetica"/>
              <a:cs typeface="Helvetica"/>
              <a:sym typeface="Helvetica"/>
            </a:endParaRPr>
          </a:p>
        </p:txBody>
      </p:sp>
      <p:sp>
        <p:nvSpPr>
          <p:cNvPr id="3" name="Title Text"/>
          <p:cNvSpPr txBox="1">
            <a:spLocks noGrp="1"/>
          </p:cNvSpPr>
          <p:nvPr>
            <p:ph type="title"/>
          </p:nvPr>
        </p:nvSpPr>
        <p:spPr>
          <a:xfrm>
            <a:off x="762024" y="330200"/>
            <a:ext cx="15816216" cy="1397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rPr dirty="0"/>
              <a:t>Title Text</a:t>
            </a:r>
          </a:p>
        </p:txBody>
      </p:sp>
      <p:sp>
        <p:nvSpPr>
          <p:cNvPr id="4" name="Slide Number"/>
          <p:cNvSpPr txBox="1">
            <a:spLocks noGrp="1"/>
          </p:cNvSpPr>
          <p:nvPr>
            <p:ph type="sldNum" sz="quarter" idx="2"/>
          </p:nvPr>
        </p:nvSpPr>
        <p:spPr>
          <a:xfrm>
            <a:off x="16378190" y="9109686"/>
            <a:ext cx="395941" cy="389915"/>
          </a:xfrm>
          <a:prstGeom prst="rect">
            <a:avLst/>
          </a:prstGeom>
          <a:ln w="12700">
            <a:miter lim="400000"/>
          </a:ln>
        </p:spPr>
        <p:txBody>
          <a:bodyPr wrap="none" lIns="50800" tIns="50800" rIns="50800" bIns="50800" anchor="b">
            <a:spAutoFit/>
          </a:bodyPr>
          <a:lstStyle>
            <a:lvl1pPr algn="r">
              <a:defRPr sz="1867">
                <a:latin typeface="Helvetica Neue"/>
                <a:ea typeface="Helvetica Neue"/>
                <a:cs typeface="Helvetica Neue"/>
                <a:sym typeface="Helvetica Neue"/>
              </a:defRPr>
            </a:lvl1pPr>
          </a:lstStyle>
          <a:p>
            <a:pPr defTabSz="778972">
              <a:defRPr/>
            </a:pPr>
            <a:fld id="{86CB4B4D-7CA3-9044-876B-883B54F8677D}" type="slidenum">
              <a:rPr lang="en-US" smtClean="0"/>
              <a:pPr defTabSz="778972">
                <a:defRPr/>
              </a:pPr>
              <a:t>‹#›</a:t>
            </a:fld>
            <a:endParaRPr lang="en-US"/>
          </a:p>
        </p:txBody>
      </p:sp>
      <p:sp>
        <p:nvSpPr>
          <p:cNvPr id="5" name="Body Level One…"/>
          <p:cNvSpPr txBox="1">
            <a:spLocks noGrp="1"/>
          </p:cNvSpPr>
          <p:nvPr>
            <p:ph type="body" idx="1"/>
          </p:nvPr>
        </p:nvSpPr>
        <p:spPr>
          <a:xfrm>
            <a:off x="762024" y="2222500"/>
            <a:ext cx="15816216" cy="666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pPr marL="609630" marR="0" lvl="0"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One</a:t>
            </a:r>
          </a:p>
          <a:p>
            <a:pPr marL="1219261" marR="0" lvl="1"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Two</a:t>
            </a:r>
          </a:p>
          <a:p>
            <a:pPr marL="1828891" marR="0" lvl="2"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Three</a:t>
            </a:r>
          </a:p>
          <a:p>
            <a:pPr marL="2438522" marR="0" lvl="3"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Four</a:t>
            </a:r>
          </a:p>
          <a:p>
            <a:pPr marL="3048152" marR="0" lvl="4" indent="-609630" algn="l" defTabSz="778972" rtl="0" eaLnBrk="1" fontAlgn="auto" latinLnBrk="0" hangingPunct="1">
              <a:lnSpc>
                <a:spcPct val="100000"/>
              </a:lnSpc>
              <a:spcBef>
                <a:spcPts val="5600"/>
              </a:spcBef>
              <a:spcAft>
                <a:spcPts val="0"/>
              </a:spcAft>
              <a:buClrTx/>
              <a:buSzPct val="75000"/>
              <a:buFont typeface="Helvetica Neue"/>
              <a:buChar char="•"/>
              <a:tabLst/>
              <a:defRPr/>
            </a:pPr>
            <a:r>
              <a:rPr kumimoji="0" lang="en-US" sz="4800" b="0" i="0" u="none" strike="noStrike" kern="0" cap="none" spc="0" normalizeH="0" baseline="0" noProof="0" dirty="0">
                <a:ln>
                  <a:noFill/>
                </a:ln>
                <a:solidFill>
                  <a:srgbClr val="747474"/>
                </a:solidFill>
                <a:effectLst/>
                <a:uLnTx/>
                <a:uFillTx/>
                <a:latin typeface="+mn-lt"/>
                <a:sym typeface="Helvetica Neue Light"/>
              </a:rPr>
              <a:t>Body Level Five</a:t>
            </a:r>
          </a:p>
          <a:p>
            <a:endParaRPr dirty="0"/>
          </a:p>
        </p:txBody>
      </p:sp>
      <p:sp>
        <p:nvSpPr>
          <p:cNvPr id="6" name="Date Placeholder 5">
            <a:extLst>
              <a:ext uri="{FF2B5EF4-FFF2-40B4-BE49-F238E27FC236}">
                <a16:creationId xmlns:a16="http://schemas.microsoft.com/office/drawing/2014/main" id="{5CB43219-F884-41DB-B283-A70CA0B49119}"/>
              </a:ext>
            </a:extLst>
          </p:cNvPr>
          <p:cNvSpPr>
            <a:spLocks noGrp="1"/>
          </p:cNvSpPr>
          <p:nvPr>
            <p:ph type="dt" sz="half" idx="2"/>
          </p:nvPr>
        </p:nvSpPr>
        <p:spPr>
          <a:xfrm>
            <a:off x="1192213" y="9040813"/>
            <a:ext cx="3902075"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7" name="Footer Placeholder 6">
            <a:extLst>
              <a:ext uri="{FF2B5EF4-FFF2-40B4-BE49-F238E27FC236}">
                <a16:creationId xmlns:a16="http://schemas.microsoft.com/office/drawing/2014/main" id="{A8ECF46B-95A6-498E-8824-11716F5B3C28}"/>
              </a:ext>
            </a:extLst>
          </p:cNvPr>
          <p:cNvSpPr>
            <a:spLocks noGrp="1"/>
          </p:cNvSpPr>
          <p:nvPr>
            <p:ph type="ftr" sz="quarter" idx="3"/>
          </p:nvPr>
        </p:nvSpPr>
        <p:spPr>
          <a:xfrm>
            <a:off x="5743575" y="9040813"/>
            <a:ext cx="5853113"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792546460"/>
      </p:ext>
    </p:extLst>
  </p:cSld>
  <p:clrMap bg1="lt1" tx1="dk1" bg2="lt2" tx2="dk2" accent1="accent1" accent2="accent2" accent3="accent3" accent4="accent4" accent5="accent5" accent6="accent6" hlink="hlink" folHlink="folHlink"/>
  <p:sldLayoutIdLst>
    <p:sldLayoutId id="2147483695" r:id="rId1"/>
    <p:sldLayoutId id="2147483700" r:id="rId2"/>
    <p:sldLayoutId id="2147483696" r:id="rId3"/>
    <p:sldLayoutId id="2147483698" r:id="rId4"/>
    <p:sldLayoutId id="2147483699" r:id="rId5"/>
    <p:sldLayoutId id="2147483665" r:id="rId6"/>
    <p:sldLayoutId id="2147483666" r:id="rId7"/>
    <p:sldLayoutId id="2147483667" r:id="rId8"/>
    <p:sldLayoutId id="2147483668" r:id="rId9"/>
    <p:sldLayoutId id="2147483671" r:id="rId10"/>
    <p:sldLayoutId id="2147483672" r:id="rId11"/>
    <p:sldLayoutId id="2147483673" r:id="rId12"/>
    <p:sldLayoutId id="2147483674" r:id="rId13"/>
    <p:sldLayoutId id="2147483675" r:id="rId14"/>
    <p:sldLayoutId id="2147483676" r:id="rId15"/>
    <p:sldLayoutId id="2147483677" r:id="rId16"/>
    <p:sldLayoutId id="2147483662" r:id="rId17"/>
    <p:sldLayoutId id="2147483663" r:id="rId18"/>
    <p:sldLayoutId id="2147483697" r:id="rId19"/>
  </p:sldLayoutIdLst>
  <p:transition spd="med"/>
  <p:hf hdr="0" ftr="0" dt="0"/>
  <p:txStyles>
    <p:titleStyle>
      <a:lvl1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70C0"/>
          </a:solidFill>
          <a:uFillTx/>
          <a:latin typeface="Verdana" panose="020B0604030504040204" pitchFamily="34" charset="0"/>
          <a:ea typeface="Verdana" panose="020B0604030504040204" pitchFamily="34" charset="0"/>
          <a:cs typeface="+mn-cs"/>
          <a:sym typeface="Helvetica Neue Light"/>
        </a:defRPr>
      </a:lvl1pPr>
      <a:lvl2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2pPr>
      <a:lvl3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3pPr>
      <a:lvl4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4pPr>
      <a:lvl5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5pPr>
      <a:lvl6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6pPr>
      <a:lvl7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7pPr>
      <a:lvl8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8pPr>
      <a:lvl9pPr marL="0" marR="0" indent="0" algn="l" defTabSz="778972" rtl="0" latinLnBrk="0">
        <a:lnSpc>
          <a:spcPct val="100000"/>
        </a:lnSpc>
        <a:spcBef>
          <a:spcPts val="0"/>
        </a:spcBef>
        <a:spcAft>
          <a:spcPts val="0"/>
        </a:spcAft>
        <a:buClrTx/>
        <a:buSzTx/>
        <a:buFontTx/>
        <a:buNone/>
        <a:tabLst/>
        <a:defRPr sz="5600" b="0" i="0" u="none" strike="noStrike" cap="none" spc="0" baseline="0">
          <a:solidFill>
            <a:srgbClr val="000000"/>
          </a:solidFill>
          <a:uFillTx/>
          <a:latin typeface="+mn-lt"/>
          <a:ea typeface="+mn-ea"/>
          <a:cs typeface="+mn-cs"/>
          <a:sym typeface="Helvetica Neue Light"/>
        </a:defRPr>
      </a:lvl9pPr>
    </p:titleStyle>
    <p:bodyStyle>
      <a:lvl1pPr marL="609630"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1pPr>
      <a:lvl2pPr marL="1219261"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2pPr>
      <a:lvl3pPr marL="1828891"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3pPr>
      <a:lvl4pPr marL="2438522"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4pPr>
      <a:lvl5pPr marL="3048152" marR="0" indent="-609630" algn="l" defTabSz="778972" rtl="0" eaLnBrk="1" fontAlgn="auto" latinLnBrk="0" hangingPunct="1">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Calibri" panose="020F0502020204030204" pitchFamily="34" charset="0"/>
          <a:ea typeface="Verdana" panose="020B0604030504040204" pitchFamily="34" charset="0"/>
          <a:cs typeface="Calibri" panose="020F0502020204030204" pitchFamily="34" charset="0"/>
          <a:sym typeface="Helvetica Neue Light"/>
        </a:defRPr>
      </a:lvl5pPr>
      <a:lvl6pPr marL="3657783"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6pPr>
      <a:lvl7pPr marL="4267413"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7pPr>
      <a:lvl8pPr marL="4877044"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8pPr>
      <a:lvl9pPr marL="5486674" marR="0" indent="-609630" algn="l" defTabSz="778972" rtl="0" latinLnBrk="0">
        <a:lnSpc>
          <a:spcPct val="100000"/>
        </a:lnSpc>
        <a:spcBef>
          <a:spcPts val="5600"/>
        </a:spcBef>
        <a:spcAft>
          <a:spcPts val="0"/>
        </a:spcAft>
        <a:buClrTx/>
        <a:buSzPct val="75000"/>
        <a:buFont typeface="Helvetica Neue"/>
        <a:buChar char="•"/>
        <a:tabLst/>
        <a:defRPr sz="4800" b="0" i="0" u="none" strike="noStrike" cap="none" spc="0" baseline="0">
          <a:solidFill>
            <a:srgbClr val="747474"/>
          </a:solidFill>
          <a:uFillTx/>
          <a:latin typeface="+mn-lt"/>
          <a:ea typeface="+mn-ea"/>
          <a:cs typeface="+mn-cs"/>
          <a:sym typeface="Helvetica Neue Light"/>
        </a:defRPr>
      </a:lvl9pPr>
    </p:bodyStyle>
    <p:otherStyle>
      <a:lvl1pPr marL="0" marR="0" indent="0"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1pPr>
      <a:lvl2pPr marL="0" marR="0" indent="304815"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2pPr>
      <a:lvl3pPr marL="0" marR="0" indent="609630"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3pPr>
      <a:lvl4pPr marL="0" marR="0" indent="914446"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4pPr>
      <a:lvl5pPr marL="0" marR="0" indent="1219261"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5pPr>
      <a:lvl6pPr marL="0" marR="0" indent="1524076"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6pPr>
      <a:lvl7pPr marL="0" marR="0" indent="1828891"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7pPr>
      <a:lvl8pPr marL="0" marR="0" indent="2133707"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8pPr>
      <a:lvl9pPr marL="0" marR="0" indent="2438522" algn="r" defTabSz="778972" latinLnBrk="0">
        <a:lnSpc>
          <a:spcPct val="100000"/>
        </a:lnSpc>
        <a:spcBef>
          <a:spcPts val="0"/>
        </a:spcBef>
        <a:spcAft>
          <a:spcPts val="0"/>
        </a:spcAft>
        <a:buClrTx/>
        <a:buSzTx/>
        <a:buFontTx/>
        <a:buNone/>
        <a:tabLst/>
        <a:defRPr sz="1867"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693D0-8D27-4E39-AECC-4B89C78C92EC}"/>
              </a:ext>
            </a:extLst>
          </p:cNvPr>
          <p:cNvSpPr>
            <a:spLocks noGrp="1"/>
          </p:cNvSpPr>
          <p:nvPr>
            <p:ph type="title"/>
          </p:nvPr>
        </p:nvSpPr>
        <p:spPr>
          <a:xfrm>
            <a:off x="1192213" y="519113"/>
            <a:ext cx="14955837" cy="18859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1BF01E2-B75B-4201-93AD-A1BF91212638}"/>
              </a:ext>
            </a:extLst>
          </p:cNvPr>
          <p:cNvSpPr>
            <a:spLocks noGrp="1"/>
          </p:cNvSpPr>
          <p:nvPr>
            <p:ph type="body" idx="1"/>
          </p:nvPr>
        </p:nvSpPr>
        <p:spPr>
          <a:xfrm>
            <a:off x="1192213" y="2597150"/>
            <a:ext cx="14955837" cy="6188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5E8D6-5022-44D5-8C6C-FE6A86A716B5}"/>
              </a:ext>
            </a:extLst>
          </p:cNvPr>
          <p:cNvSpPr>
            <a:spLocks noGrp="1"/>
          </p:cNvSpPr>
          <p:nvPr>
            <p:ph type="dt" sz="half" idx="2"/>
          </p:nvPr>
        </p:nvSpPr>
        <p:spPr>
          <a:xfrm>
            <a:off x="1192213" y="9040813"/>
            <a:ext cx="3902075" cy="519112"/>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E8BED48-0F05-45C3-A3F7-ADE23494D19A}"/>
              </a:ext>
            </a:extLst>
          </p:cNvPr>
          <p:cNvSpPr>
            <a:spLocks noGrp="1"/>
          </p:cNvSpPr>
          <p:nvPr>
            <p:ph type="ftr" sz="quarter" idx="3"/>
          </p:nvPr>
        </p:nvSpPr>
        <p:spPr>
          <a:xfrm>
            <a:off x="5743575" y="9040813"/>
            <a:ext cx="5853113"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772153-8282-451F-978F-1E8BFA717E3B}"/>
              </a:ext>
            </a:extLst>
          </p:cNvPr>
          <p:cNvSpPr>
            <a:spLocks noGrp="1"/>
          </p:cNvSpPr>
          <p:nvPr>
            <p:ph type="sldNum" sz="quarter" idx="4"/>
          </p:nvPr>
        </p:nvSpPr>
        <p:spPr>
          <a:xfrm>
            <a:off x="12245975" y="9040813"/>
            <a:ext cx="3902075" cy="519112"/>
          </a:xfrm>
          <a:prstGeom prst="rect">
            <a:avLst/>
          </a:prstGeom>
        </p:spPr>
        <p:txBody>
          <a:bodyPr vert="horz" lIns="91440" tIns="45720" rIns="91440" bIns="45720" rtlCol="0" anchor="ctr"/>
          <a:lstStyle>
            <a:lvl1pPr algn="r">
              <a:defRPr sz="1200">
                <a:solidFill>
                  <a:schemeClr val="tx1">
                    <a:tint val="75000"/>
                  </a:schemeClr>
                </a:solidFill>
              </a:defRPr>
            </a:lvl1pPr>
          </a:lstStyle>
          <a:p>
            <a:fld id="{2F2D0DB0-D6BE-406F-9A1E-E824E66DBB62}" type="slidenum">
              <a:rPr lang="en-US" smtClean="0"/>
              <a:t>‹#›</a:t>
            </a:fld>
            <a:endParaRPr lang="en-US"/>
          </a:p>
        </p:txBody>
      </p:sp>
    </p:spTree>
    <p:extLst>
      <p:ext uri="{BB962C8B-B14F-4D97-AF65-F5344CB8AC3E}">
        <p14:creationId xmlns:p14="http://schemas.microsoft.com/office/powerpoint/2010/main" val="1007707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S 4530/5500:…"/>
          <p:cNvSpPr txBox="1">
            <a:spLocks noGrp="1"/>
          </p:cNvSpPr>
          <p:nvPr>
            <p:ph type="title"/>
          </p:nvPr>
        </p:nvSpPr>
        <p:spPr/>
        <p:txBody>
          <a:bodyPr>
            <a:normAutofit fontScale="90000"/>
          </a:bodyPr>
          <a:lstStyle/>
          <a:p>
            <a:br>
              <a:rPr lang="en-US" altLang="en-US" dirty="0">
                <a:sym typeface="Helvetica Neue" charset="0"/>
              </a:rPr>
            </a:br>
            <a:br>
              <a:rPr lang="en-US" altLang="en-US" dirty="0">
                <a:sym typeface="Helvetica Neue" charset="0"/>
              </a:rPr>
            </a:br>
            <a:r>
              <a:rPr lang="en-US" altLang="en-US" dirty="0">
                <a:sym typeface="Helvetica Neue" charset="0"/>
              </a:rPr>
              <a:t>CS 4350: Fundamentals of Software Engineering</a:t>
            </a:r>
            <a:br>
              <a:rPr lang="en-US" altLang="en-US" dirty="0">
                <a:sym typeface="Helvetica Neue" charset="0"/>
              </a:rPr>
            </a:br>
            <a:r>
              <a:rPr lang="en-US" altLang="en-US" dirty="0">
                <a:sym typeface="Helvetica Neue" charset="0"/>
              </a:rPr>
              <a:t>CS 5500: Foundations of Software Engineering</a:t>
            </a:r>
            <a:br>
              <a:rPr lang="en-US" altLang="en-US" dirty="0">
                <a:sym typeface="Helvetica Neue" charset="0"/>
              </a:rPr>
            </a:br>
            <a:br>
              <a:rPr lang="en-US" altLang="en-US" dirty="0">
                <a:sym typeface="Helvetica Neue" charset="0"/>
              </a:rPr>
            </a:br>
            <a:r>
              <a:rPr lang="en-US" altLang="en-US" dirty="0">
                <a:sym typeface="Helvetica Neue" charset="0"/>
              </a:rPr>
              <a:t>Lesson 1.1 Course Introduction</a:t>
            </a:r>
            <a:endParaRPr lang="en-US" dirty="0"/>
          </a:p>
        </p:txBody>
      </p:sp>
      <p:sp>
        <p:nvSpPr>
          <p:cNvPr id="145" name="Jon Bell, Frank Tip, Mitch Wand…"/>
          <p:cNvSpPr txBox="1">
            <a:spLocks noGrp="1"/>
          </p:cNvSpPr>
          <p:nvPr>
            <p:ph type="body" sz="quarter" idx="1"/>
          </p:nvPr>
        </p:nvSpPr>
        <p:spPr>
          <a:prstGeom prst="rect">
            <a:avLst/>
          </a:prstGeom>
        </p:spPr>
        <p:txBody>
          <a:bodyPr>
            <a:normAutofit fontScale="92500" lnSpcReduction="10000"/>
          </a:bodyPr>
          <a:lstStyle/>
          <a:p>
            <a:pPr>
              <a:defRPr>
                <a:solidFill>
                  <a:srgbClr val="000000"/>
                </a:solidFill>
              </a:defRPr>
            </a:pPr>
            <a:r>
              <a:rPr dirty="0"/>
              <a:t>Jon Bell, </a:t>
            </a:r>
            <a:r>
              <a:rPr lang="en-US" dirty="0"/>
              <a:t>John </a:t>
            </a:r>
            <a:r>
              <a:rPr lang="en-US" dirty="0" err="1"/>
              <a:t>Boyland</a:t>
            </a:r>
            <a:r>
              <a:rPr dirty="0"/>
              <a:t>, Mitch Wand</a:t>
            </a:r>
          </a:p>
          <a:p>
            <a:pPr>
              <a:defRPr>
                <a:solidFill>
                  <a:srgbClr val="000000"/>
                </a:solidFill>
              </a:defRPr>
            </a:pPr>
            <a:r>
              <a:rPr dirty="0"/>
              <a:t>Khoury College of Computer Sciences</a:t>
            </a:r>
          </a:p>
        </p:txBody>
      </p:sp>
      <p:sp>
        <p:nvSpPr>
          <p:cNvPr id="2" name="Slide Number Placeholder 1">
            <a:extLst>
              <a:ext uri="{FF2B5EF4-FFF2-40B4-BE49-F238E27FC236}">
                <a16:creationId xmlns:a16="http://schemas.microsoft.com/office/drawing/2014/main" id="{22EBD2E0-E4C6-8945-B696-DE29C2ECE184}"/>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a:t>
            </a:fld>
            <a:endParaRPr 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a:solidFill>
                  <a:srgbClr val="0070C0"/>
                </a:solidFill>
              </a:rPr>
              <a:t>Technology</a:t>
            </a:r>
          </a:p>
        </p:txBody>
      </p:sp>
      <p:sp>
        <p:nvSpPr>
          <p:cNvPr id="218" name="first half of the course: emphasis on skills development…"/>
          <p:cNvSpPr txBox="1">
            <a:spLocks noGrp="1"/>
          </p:cNvSpPr>
          <p:nvPr>
            <p:ph type="body" idx="1"/>
          </p:nvPr>
        </p:nvSpPr>
        <p:spPr/>
        <p:txBody>
          <a:bodyPr/>
          <a:lstStyle/>
          <a:p>
            <a:r>
              <a:rPr lang="en-US"/>
              <a:t>TypeScript as implementation language</a:t>
            </a:r>
          </a:p>
          <a:p>
            <a:r>
              <a:rPr lang="en-US"/>
              <a:t>React for web pages</a:t>
            </a:r>
          </a:p>
          <a:p>
            <a:r>
              <a:rPr lang="en-US"/>
              <a:t>Chakra-UI for design elements</a:t>
            </a:r>
          </a:p>
          <a:p>
            <a:r>
              <a:rPr lang="en-US"/>
              <a:t>Visual Studio Code</a:t>
            </a:r>
          </a:p>
          <a:p>
            <a:r>
              <a:rPr lang="en-US"/>
              <a:t>+ git, etc...</a:t>
            </a:r>
          </a:p>
          <a:p>
            <a:endParaRPr lang="en-US"/>
          </a:p>
        </p:txBody>
      </p:sp>
      <p:sp>
        <p:nvSpPr>
          <p:cNvPr id="219" name="Slide Number"/>
          <p:cNvSpPr txBox="1">
            <a:spLocks noGrp="1"/>
          </p:cNvSpPr>
          <p:nvPr>
            <p:ph type="sldNum" sz="quarter" idx="2"/>
          </p:nvPr>
        </p:nvSpPr>
        <p:spPr/>
        <p:txBody>
          <a:bodyPr/>
          <a:lstStyle/>
          <a:p>
            <a:fld id="{86CB4B4D-7CA3-9044-876B-883B54F8677D}" type="slidenum">
              <a:rPr lang="en-US"/>
              <a:pPr/>
              <a:t>10</a:t>
            </a:fld>
            <a:endParaRPr lang="en-US"/>
          </a:p>
        </p:txBody>
      </p:sp>
      <p:sp>
        <p:nvSpPr>
          <p:cNvPr id="2" name="TextBox 1">
            <a:extLst>
              <a:ext uri="{FF2B5EF4-FFF2-40B4-BE49-F238E27FC236}">
                <a16:creationId xmlns:a16="http://schemas.microsoft.com/office/drawing/2014/main" id="{20CBB8C1-4EEC-4361-A1BE-A156920360A4}"/>
              </a:ext>
            </a:extLst>
          </p:cNvPr>
          <p:cNvSpPr txBox="1"/>
          <p:nvPr/>
        </p:nvSpPr>
        <p:spPr>
          <a:xfrm>
            <a:off x="12385040" y="330200"/>
            <a:ext cx="2529840" cy="1395254"/>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a:latin typeface="Lucida Console" panose="020B0609040504020204" pitchFamily="49" charset="0"/>
              </a:rPr>
              <a:t>Too specific for now?</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a:t>Course Mechanics</a:t>
            </a:r>
          </a:p>
        </p:txBody>
      </p:sp>
      <p:sp>
        <p:nvSpPr>
          <p:cNvPr id="184" name="See syllabus for all of the usual stuff…"/>
          <p:cNvSpPr txBox="1">
            <a:spLocks noGrp="1"/>
          </p:cNvSpPr>
          <p:nvPr>
            <p:ph type="body" idx="1"/>
          </p:nvPr>
        </p:nvSpPr>
        <p:spPr/>
        <p:txBody>
          <a:bodyPr>
            <a:normAutofit fontScale="85000" lnSpcReduction="10000"/>
          </a:bodyPr>
          <a:lstStyle/>
          <a:p>
            <a:r>
              <a:rPr lang="en-US"/>
              <a:t>Our goal is to provide a productive learning environment to both remote and on-the-ground students</a:t>
            </a:r>
          </a:p>
          <a:p>
            <a:r>
              <a:rPr lang="en-US"/>
              <a:t>“Flipped-Classroom” Model:</a:t>
            </a:r>
          </a:p>
          <a:p>
            <a:pPr lvl="1"/>
            <a:r>
              <a:rPr lang="en-US"/>
              <a:t>Lecture videos will be posted at start of week: watch videos before coming to class</a:t>
            </a:r>
          </a:p>
          <a:p>
            <a:pPr lvl="1"/>
            <a:r>
              <a:rPr lang="en-US"/>
              <a:t>During scheduled class time: discussion, activities. If you come in person, bring laptop and headphones</a:t>
            </a:r>
          </a:p>
          <a:p>
            <a:pPr lvl="1"/>
            <a:r>
              <a:rPr lang="en-US"/>
              <a:t>You are expected to come to class, either in person or remote.</a:t>
            </a:r>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11</a:t>
            </a:fld>
            <a:endParaRPr lang="en-US"/>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8666-5DA3-40C8-9AA2-091791EA54E1}"/>
              </a:ext>
            </a:extLst>
          </p:cNvPr>
          <p:cNvSpPr>
            <a:spLocks noGrp="1"/>
          </p:cNvSpPr>
          <p:nvPr>
            <p:ph type="title"/>
          </p:nvPr>
        </p:nvSpPr>
        <p:spPr/>
        <p:txBody>
          <a:bodyPr/>
          <a:lstStyle/>
          <a:p>
            <a:r>
              <a:rPr lang="en-US"/>
              <a:t>Pedagogy</a:t>
            </a:r>
          </a:p>
        </p:txBody>
      </p:sp>
      <p:sp>
        <p:nvSpPr>
          <p:cNvPr id="3" name="Text Placeholder 2">
            <a:extLst>
              <a:ext uri="{FF2B5EF4-FFF2-40B4-BE49-F238E27FC236}">
                <a16:creationId xmlns:a16="http://schemas.microsoft.com/office/drawing/2014/main" id="{6BCD052E-B691-4B7D-9784-B682D8DE5E44}"/>
              </a:ext>
            </a:extLst>
          </p:cNvPr>
          <p:cNvSpPr>
            <a:spLocks noGrp="1"/>
          </p:cNvSpPr>
          <p:nvPr>
            <p:ph type="body" idx="1"/>
          </p:nvPr>
        </p:nvSpPr>
        <p:spPr/>
        <p:txBody>
          <a:bodyPr>
            <a:normAutofit fontScale="92500" lnSpcReduction="10000"/>
          </a:bodyPr>
          <a:lstStyle/>
          <a:p>
            <a:r>
              <a:rPr lang="en-US"/>
              <a:t>We are big on "learning objectives"</a:t>
            </a:r>
          </a:p>
          <a:p>
            <a:r>
              <a:rPr lang="en-US"/>
              <a:t>A learning objective is something you should be able to do after completing the learning experience  (</a:t>
            </a:r>
            <a:r>
              <a:rPr lang="en-US" err="1"/>
              <a:t>lesson|homework|etc</a:t>
            </a:r>
            <a:r>
              <a:rPr lang="en-US"/>
              <a:t>.).</a:t>
            </a:r>
          </a:p>
          <a:p>
            <a:r>
              <a:rPr lang="en-US"/>
              <a:t>Every lesson and every homework will have explicit learning goals.</a:t>
            </a:r>
          </a:p>
          <a:p>
            <a:pPr lvl="1"/>
            <a:r>
              <a:rPr lang="en-US"/>
              <a:t>We will tell you these before and remind you of them afterwards</a:t>
            </a:r>
          </a:p>
        </p:txBody>
      </p:sp>
      <p:sp>
        <p:nvSpPr>
          <p:cNvPr id="4" name="TextBox 3">
            <a:extLst>
              <a:ext uri="{FF2B5EF4-FFF2-40B4-BE49-F238E27FC236}">
                <a16:creationId xmlns:a16="http://schemas.microsoft.com/office/drawing/2014/main" id="{6FC2DBE7-0462-4546-BCC6-8C9840F7A502}"/>
              </a:ext>
            </a:extLst>
          </p:cNvPr>
          <p:cNvSpPr txBox="1"/>
          <p:nvPr/>
        </p:nvSpPr>
        <p:spPr>
          <a:xfrm>
            <a:off x="13566914" y="6795604"/>
            <a:ext cx="2454966" cy="533479"/>
          </a:xfrm>
          <a:prstGeom prst="rect">
            <a:avLst/>
          </a:prstGeom>
          <a:solidFill>
            <a:schemeClr val="accent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800">
                <a:latin typeface="Calibri" panose="020F0502020204030204" pitchFamily="34" charset="0"/>
                <a:cs typeface="Calibri" panose="020F0502020204030204" pitchFamily="34" charset="0"/>
              </a:rPr>
              <a:t>like Slide 3!</a:t>
            </a:r>
          </a:p>
        </p:txBody>
      </p:sp>
      <p:cxnSp>
        <p:nvCxnSpPr>
          <p:cNvPr id="6" name="Straight Arrow Connector 5">
            <a:extLst>
              <a:ext uri="{FF2B5EF4-FFF2-40B4-BE49-F238E27FC236}">
                <a16:creationId xmlns:a16="http://schemas.microsoft.com/office/drawing/2014/main" id="{065850BF-68D3-4C48-BB2B-3ACAF23C2071}"/>
              </a:ext>
            </a:extLst>
          </p:cNvPr>
          <p:cNvCxnSpPr>
            <a:stCxn id="4" idx="1"/>
          </p:cNvCxnSpPr>
          <p:nvPr/>
        </p:nvCxnSpPr>
        <p:spPr>
          <a:xfrm flipH="1" flipV="1">
            <a:off x="4989443" y="6957391"/>
            <a:ext cx="8577471" cy="104953"/>
          </a:xfrm>
          <a:prstGeom prst="straightConnector1">
            <a:avLst/>
          </a:prstGeom>
          <a:noFill/>
          <a:ln w="28575" cap="flat">
            <a:solidFill>
              <a:srgbClr val="ABABAB"/>
            </a:solidFill>
            <a:prstDash val="solid"/>
            <a:miter lim="400000"/>
            <a:tailEnd type="arrow" w="lg" len="lg"/>
          </a:ln>
          <a:effectLst/>
          <a:sp3d/>
        </p:spPr>
        <p:style>
          <a:lnRef idx="0">
            <a:scrgbClr r="0" g="0" b="0"/>
          </a:lnRef>
          <a:fillRef idx="0">
            <a:scrgbClr r="0" g="0" b="0"/>
          </a:fillRef>
          <a:effectRef idx="0">
            <a:scrgbClr r="0" g="0" b="0"/>
          </a:effectRef>
          <a:fontRef idx="none"/>
        </p:style>
      </p:cxnSp>
      <p:sp>
        <p:nvSpPr>
          <p:cNvPr id="7" name="Slide Number Placeholder 6">
            <a:extLst>
              <a:ext uri="{FF2B5EF4-FFF2-40B4-BE49-F238E27FC236}">
                <a16:creationId xmlns:a16="http://schemas.microsoft.com/office/drawing/2014/main" id="{A3D66CE6-1598-44D5-8420-6B2F70B524BC}"/>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12</a:t>
            </a:fld>
            <a:endParaRPr lang="en-US"/>
          </a:p>
        </p:txBody>
      </p:sp>
    </p:spTree>
    <p:extLst>
      <p:ext uri="{BB962C8B-B14F-4D97-AF65-F5344CB8AC3E}">
        <p14:creationId xmlns:p14="http://schemas.microsoft.com/office/powerpoint/2010/main" val="42308908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type="body" idx="1"/>
          </p:nvPr>
        </p:nvSpPr>
        <p:spPr/>
        <p:txBody>
          <a:bodyPr>
            <a:normAutofit fontScale="92500"/>
          </a:bodyPr>
          <a:lstStyle/>
          <a:p>
            <a:r>
              <a:rPr lang="en-US"/>
              <a:t>There will be </a:t>
            </a:r>
            <a:r>
              <a:rPr lang="en-US" strike="sngStrike"/>
              <a:t>three</a:t>
            </a:r>
            <a:r>
              <a:rPr lang="en-US"/>
              <a:t> programming assignments and a final project. You will complete the assignments individually, and the project in a group of 3 or 4. The overall grading breakdown is:</a:t>
            </a:r>
          </a:p>
          <a:p>
            <a:pPr lvl="1"/>
            <a:r>
              <a:rPr lang="en-US"/>
              <a:t>36% Programming Assignments</a:t>
            </a:r>
          </a:p>
          <a:p>
            <a:pPr lvl="1"/>
            <a:r>
              <a:rPr lang="en-US"/>
              <a:t>29% Final Project</a:t>
            </a:r>
          </a:p>
          <a:p>
            <a:pPr lvl="1"/>
            <a:r>
              <a:rPr lang="en-US"/>
              <a:t>10% </a:t>
            </a:r>
            <a:r>
              <a:rPr lang="en-US" err="1"/>
              <a:t>Quizes</a:t>
            </a:r>
            <a:r>
              <a:rPr lang="en-US"/>
              <a:t> and in-class activities</a:t>
            </a:r>
          </a:p>
          <a:p>
            <a:pPr lvl="1"/>
            <a:r>
              <a:rPr lang="en-US"/>
              <a:t>25% Final Exam</a:t>
            </a:r>
          </a:p>
        </p:txBody>
      </p:sp>
      <p:sp>
        <p:nvSpPr>
          <p:cNvPr id="4" name="TextBox 3">
            <a:extLst>
              <a:ext uri="{FF2B5EF4-FFF2-40B4-BE49-F238E27FC236}">
                <a16:creationId xmlns:a16="http://schemas.microsoft.com/office/drawing/2014/main" id="{1C7FD25B-1C6E-48D2-BA2F-659B391CE64E}"/>
              </a:ext>
            </a:extLst>
          </p:cNvPr>
          <p:cNvSpPr txBox="1"/>
          <p:nvPr/>
        </p:nvSpPr>
        <p:spPr>
          <a:xfrm>
            <a:off x="5208104" y="1708111"/>
            <a:ext cx="1480931" cy="533479"/>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a:solidFill>
                  <a:srgbClr val="FF0000"/>
                </a:solidFill>
                <a:latin typeface="Lucida Console" panose="020B0609040504020204" pitchFamily="49" charset="0"/>
              </a:rPr>
              <a:t>four?</a:t>
            </a:r>
          </a:p>
        </p:txBody>
      </p:sp>
      <p:sp>
        <p:nvSpPr>
          <p:cNvPr id="6" name="Rectangle 5">
            <a:extLst>
              <a:ext uri="{FF2B5EF4-FFF2-40B4-BE49-F238E27FC236}">
                <a16:creationId xmlns:a16="http://schemas.microsoft.com/office/drawing/2014/main" id="{BCB11912-1F54-44B0-8202-AE7B7C3C904E}"/>
              </a:ext>
            </a:extLst>
          </p:cNvPr>
          <p:cNvSpPr/>
          <p:nvPr/>
        </p:nvSpPr>
        <p:spPr>
          <a:xfrm>
            <a:off x="11745966" y="4876800"/>
            <a:ext cx="4064648" cy="3046988"/>
          </a:xfrm>
          <a:prstGeom prst="rect">
            <a:avLst/>
          </a:prstGeom>
          <a:solidFill>
            <a:srgbClr val="FFFF00"/>
          </a:solidFill>
        </p:spPr>
        <p:txBody>
          <a:bodyPr wrap="square" lIns="91440" tIns="45720" rIns="91440" bIns="45720">
            <a:spAutoFit/>
          </a:bodyPr>
          <a:lstStyle/>
          <a:p>
            <a:pPr algn="ctr"/>
            <a:r>
              <a:rPr lang="en-US" sz="9600" b="1" cap="none" spc="50">
                <a:ln w="9525" cmpd="sng">
                  <a:solidFill>
                    <a:schemeClr val="accent1"/>
                  </a:solidFill>
                  <a:prstDash val="solid"/>
                </a:ln>
                <a:solidFill>
                  <a:srgbClr val="C00000"/>
                </a:solidFill>
                <a:effectLst>
                  <a:glow rad="38100">
                    <a:schemeClr val="accent1">
                      <a:alpha val="40000"/>
                    </a:schemeClr>
                  </a:glow>
                </a:effectLst>
              </a:rPr>
              <a:t>to be refined</a:t>
            </a:r>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13</a:t>
            </a:fld>
            <a:endParaRPr lang="en-US"/>
          </a:p>
        </p:txBody>
      </p:sp>
    </p:spTree>
    <p:extLst>
      <p:ext uri="{BB962C8B-B14F-4D97-AF65-F5344CB8AC3E}">
        <p14:creationId xmlns:p14="http://schemas.microsoft.com/office/powerpoint/2010/main" val="31918664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a:solidFill>
                  <a:srgbClr val="0070C0"/>
                </a:solidFill>
              </a:rPr>
              <a:t>Grade Appeal Policy</a:t>
            </a:r>
          </a:p>
        </p:txBody>
      </p:sp>
      <p:sp>
        <p:nvSpPr>
          <p:cNvPr id="254" name="scores for homeworks/projects/midterms will be final two weeks after it has been returned to you"/>
          <p:cNvSpPr txBox="1">
            <a:spLocks noGrp="1"/>
          </p:cNvSpPr>
          <p:nvPr>
            <p:ph type="body" idx="1"/>
          </p:nvPr>
        </p:nvSpPr>
        <p:spPr/>
        <p:txBody>
          <a:bodyPr>
            <a:normAutofit fontScale="85000" lnSpcReduction="20000"/>
          </a:bodyPr>
          <a:lstStyle>
            <a:lvl1pPr>
              <a:defRPr>
                <a:solidFill>
                  <a:srgbClr val="000000"/>
                </a:solidFill>
              </a:defRPr>
            </a:lvl1pPr>
          </a:lstStyle>
          <a:p>
            <a:r>
              <a:rPr lang="en-US"/>
              <a:t>If you have concerns regarding the grading of your work, please let us know right away by opening a regrade request in </a:t>
            </a:r>
            <a:r>
              <a:rPr lang="en-US" err="1"/>
              <a:t>GradeScope</a:t>
            </a:r>
            <a:r>
              <a:rPr lang="en-US"/>
              <a:t>. </a:t>
            </a:r>
          </a:p>
          <a:p>
            <a:pPr lvl="1"/>
            <a:r>
              <a:rPr lang="en-US"/>
              <a:t>Do not post on Piazza or email your TA or instructor </a:t>
            </a:r>
          </a:p>
          <a:p>
            <a:pPr lvl="1"/>
            <a:r>
              <a:rPr lang="en-US" err="1"/>
              <a:t>GradeScope</a:t>
            </a:r>
            <a:r>
              <a:rPr lang="en-US"/>
              <a:t> provides an interface that allows us to review all regrade requests in one place. </a:t>
            </a:r>
          </a:p>
          <a:p>
            <a:pPr lvl="1"/>
            <a:r>
              <a:rPr lang="en-US"/>
              <a:t>All regrade requests must be submitted within 7 days from your receipt of the graded work.</a:t>
            </a:r>
          </a:p>
          <a:p>
            <a:pPr lvl="1"/>
            <a:r>
              <a:rPr lang="en-US"/>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2"/>
          </p:nvPr>
        </p:nvSpPr>
        <p:spPr/>
        <p:txBody>
          <a:bodyPr/>
          <a:lstStyle/>
          <a:p>
            <a:fld id="{86CB4B4D-7CA3-9044-876B-883B54F8677D}" type="slidenum">
              <a:rPr lang="en-US"/>
              <a:pPr/>
              <a:t>14</a:t>
            </a:fld>
            <a:endParaRPr 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type="body" idx="1"/>
          </p:nvPr>
        </p:nvSpPr>
        <p:spPr/>
        <p:txBody>
          <a:bodyPr>
            <a:normAutofit fontScale="92500" lnSpcReduction="10000"/>
          </a:bodyPr>
          <a:lstStyle/>
          <a:p>
            <a:r>
              <a:rPr lang="en-US"/>
              <a:t>Your work is late if it is not turned in by the deadline. </a:t>
            </a:r>
          </a:p>
          <a:p>
            <a:pPr lvl="1"/>
            <a:r>
              <a:rPr lang="en-US"/>
              <a:t>10% will be deducted for late HW assignments will turned in within 24 hours after the due date </a:t>
            </a:r>
          </a:p>
          <a:p>
            <a:pPr lvl="1"/>
            <a:r>
              <a:rPr lang="en-US"/>
              <a:t>HW assignments submitted more than 24 hours late will receive a zero.</a:t>
            </a:r>
          </a:p>
          <a:p>
            <a:pPr lvl="1"/>
            <a:r>
              <a:rPr lang="en-US"/>
              <a:t>If you're worried about being busy around the time of a HW submission, please plan ahead and get started early.</a:t>
            </a:r>
          </a:p>
        </p:txBody>
      </p:sp>
      <p:sp>
        <p:nvSpPr>
          <p:cNvPr id="259" name="Slide Number"/>
          <p:cNvSpPr txBox="1">
            <a:spLocks noGrp="1"/>
          </p:cNvSpPr>
          <p:nvPr>
            <p:ph type="sldNum" sz="quarter" idx="2"/>
          </p:nvPr>
        </p:nvSpPr>
        <p:spPr/>
        <p:txBody>
          <a:bodyPr/>
          <a:lstStyle/>
          <a:p>
            <a:fld id="{86CB4B4D-7CA3-9044-876B-883B54F8677D}" type="slidenum">
              <a:rPr lang="en-US"/>
              <a:pPr/>
              <a:t>15</a:t>
            </a:fld>
            <a:endParaRPr lang="en-US"/>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type="body" idx="1"/>
          </p:nvPr>
        </p:nvSpPr>
        <p:spPr/>
        <p:txBody>
          <a:bodyPr>
            <a:normAutofit fontScale="70000" lnSpcReduction="20000"/>
          </a:bodyPr>
          <a:lstStyle/>
          <a:p>
            <a:r>
              <a:rPr lang="en-US"/>
              <a:t>Students must work individually on all homework assignments.</a:t>
            </a:r>
          </a:p>
          <a:p>
            <a:r>
              <a:rPr lang="en-US"/>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a:t>If you steal someone else's work, you fail the class.</a:t>
            </a:r>
          </a:p>
          <a:p>
            <a:r>
              <a:rPr lang="en-US"/>
              <a:t>You are responsible for protecting your work. If someone uses your work, with or without your permission, you fail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16</a:t>
            </a:fld>
            <a:endParaRPr lang="en-US"/>
          </a:p>
        </p:txBody>
      </p:sp>
      <p:sp>
        <p:nvSpPr>
          <p:cNvPr id="5" name="TextBox 4">
            <a:extLst>
              <a:ext uri="{FF2B5EF4-FFF2-40B4-BE49-F238E27FC236}">
                <a16:creationId xmlns:a16="http://schemas.microsoft.com/office/drawing/2014/main" id="{16454074-D0B1-40FE-BBEE-B6DC3F4AB68F}"/>
              </a:ext>
            </a:extLst>
          </p:cNvPr>
          <p:cNvSpPr txBox="1"/>
          <p:nvPr/>
        </p:nvSpPr>
        <p:spPr>
          <a:xfrm>
            <a:off x="13258800" y="3473053"/>
            <a:ext cx="3708400" cy="1395254"/>
          </a:xfrm>
          <a:prstGeom prst="rect">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en-US" sz="2800">
                <a:latin typeface="Calibri" panose="020F0502020204030204" pitchFamily="34" charset="0"/>
                <a:cs typeface="Calibri" panose="020F0502020204030204" pitchFamily="34" charset="0"/>
              </a:rPr>
              <a:t>I think we need to have a longer discussion about what this means.</a:t>
            </a:r>
          </a:p>
        </p:txBody>
      </p:sp>
    </p:spTree>
    <p:extLst>
      <p:ext uri="{BB962C8B-B14F-4D97-AF65-F5344CB8AC3E}">
        <p14:creationId xmlns:p14="http://schemas.microsoft.com/office/powerpoint/2010/main" val="42231830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type="body" idx="1"/>
          </p:nvPr>
        </p:nvSpPr>
        <p:spPr/>
        <p:txBody>
          <a:bodyPr>
            <a:normAutofit fontScale="85000" lnSpcReduction="20000"/>
          </a:bodyPr>
          <a:lstStyle/>
          <a:p>
            <a:r>
              <a:rPr lang="en-US"/>
              <a:t>You are free to reuse small snippets of example code found on the Internet (e.g. via </a:t>
            </a:r>
            <a:r>
              <a:rPr lang="en-US" err="1"/>
              <a:t>StackOverflow</a:t>
            </a:r>
            <a:r>
              <a:rPr lang="en-US"/>
              <a:t>) provided that it is attributed. </a:t>
            </a:r>
          </a:p>
          <a:p>
            <a:r>
              <a:rPr lang="en-US"/>
              <a:t>If you are concerned that by reusing and attributing that copied code it may appear that you didn't complete the assignment yourself, then please raise a discussion with the instructor.</a:t>
            </a:r>
          </a:p>
          <a:p>
            <a:r>
              <a:rPr lang="en-US"/>
              <a:t> If you are in doubt whether using others' work is allowed, you should assume that it is NOT allowed unless the instructors confirm otherwise.</a:t>
            </a:r>
          </a:p>
          <a:p>
            <a:endParaRPr lang="en-US"/>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17</a:t>
            </a:fld>
            <a:endParaRPr lang="en-US"/>
          </a:p>
        </p:txBody>
      </p:sp>
    </p:spTree>
    <p:extLst>
      <p:ext uri="{BB962C8B-B14F-4D97-AF65-F5344CB8AC3E}">
        <p14:creationId xmlns:p14="http://schemas.microsoft.com/office/powerpoint/2010/main" val="166563381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type="body" idx="1"/>
          </p:nvPr>
        </p:nvSpPr>
        <p:spPr/>
        <p:txBody>
          <a:bodyPr/>
          <a:lstStyle/>
          <a:p>
            <a:r>
              <a:rPr lang="en-US"/>
              <a:t>Now that you've studied this lesson, you should be able to:</a:t>
            </a:r>
          </a:p>
          <a:p>
            <a:pPr lvl="1" fontAlgn="base"/>
            <a:r>
              <a:rPr lang="en-US"/>
              <a:t>Explain what SE is and why it’s important</a:t>
            </a:r>
          </a:p>
          <a:p>
            <a:pPr lvl="1" fontAlgn="base"/>
            <a:r>
              <a:rPr lang="en-US"/>
              <a:t>List your weekly obligations as a student</a:t>
            </a:r>
          </a:p>
          <a:p>
            <a:pPr lvl="1" fontAlgn="base"/>
            <a:r>
              <a:rPr lang="en-US"/>
              <a:t>List the requirements for completing the course</a:t>
            </a:r>
          </a:p>
          <a:p>
            <a:endParaRPr lang="en-US"/>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18</a:t>
            </a:fld>
            <a:endParaRPr lang="en-US"/>
          </a:p>
        </p:txBody>
      </p:sp>
      <p:sp>
        <p:nvSpPr>
          <p:cNvPr id="5" name="Arrow: Pentagon 4">
            <a:extLst>
              <a:ext uri="{FF2B5EF4-FFF2-40B4-BE49-F238E27FC236}">
                <a16:creationId xmlns:a16="http://schemas.microsoft.com/office/drawing/2014/main" id="{71CDC5C4-0AF2-47FC-950A-3566EE6A5DC4}"/>
              </a:ext>
            </a:extLst>
          </p:cNvPr>
          <p:cNvSpPr/>
          <p:nvPr/>
        </p:nvSpPr>
        <p:spPr>
          <a:xfrm flipH="1">
            <a:off x="12107863" y="4019630"/>
            <a:ext cx="5232400" cy="2872581"/>
          </a:xfrm>
          <a:prstGeom prst="homePlate">
            <a:avLst>
              <a:gd name="adj" fmla="val 35145"/>
            </a:avLst>
          </a:prstGeom>
          <a:solidFill>
            <a:srgbClr val="92D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0"/>
              </a:spcBef>
              <a:spcAft>
                <a:spcPts val="0"/>
              </a:spcAft>
              <a:buClrTx/>
              <a:buSzTx/>
              <a:buFontTx/>
              <a:buNone/>
              <a:tabLst/>
            </a:pPr>
            <a:r>
              <a:rPr lang="en-US">
                <a:solidFill>
                  <a:schemeClr val="tx1"/>
                </a:solidFill>
              </a:rPr>
              <a:t>We told you we were going to list the learning objectives at the beginning and the end of each lesson!</a:t>
            </a:r>
            <a:endParaRPr kumimoji="0" lang="en-US" sz="3600" b="0" i="0" u="none" strike="noStrike" cap="none" spc="0" normalizeH="0" baseline="0">
              <a:ln>
                <a:noFill/>
              </a:ln>
              <a:solidFill>
                <a:schemeClr val="tx1"/>
              </a:solidFill>
              <a:effectLst/>
              <a:uFillTx/>
              <a:sym typeface="Helvetica Neue Light"/>
            </a:endParaRPr>
          </a:p>
        </p:txBody>
      </p:sp>
    </p:spTree>
    <p:extLst>
      <p:ext uri="{BB962C8B-B14F-4D97-AF65-F5344CB8AC3E}">
        <p14:creationId xmlns:p14="http://schemas.microsoft.com/office/powerpoint/2010/main" val="279846917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a:solidFill>
                  <a:srgbClr val="0070C0"/>
                </a:solidFill>
              </a:rPr>
              <a:t>OK, now let’s get down to work!</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type="body" idx="1"/>
          </p:nvPr>
        </p:nvSpPr>
        <p:spPr/>
        <p:txBody>
          <a:bodyPr/>
          <a:lstStyle/>
          <a:p>
            <a:r>
              <a:rPr lang="en-US"/>
              <a:t>In our next lesson, we'll learn about </a:t>
            </a:r>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19</a:t>
            </a:fld>
            <a:endParaRPr lang="en-US"/>
          </a:p>
        </p:txBody>
      </p:sp>
    </p:spTree>
    <p:extLst>
      <p:ext uri="{BB962C8B-B14F-4D97-AF65-F5344CB8AC3E}">
        <p14:creationId xmlns:p14="http://schemas.microsoft.com/office/powerpoint/2010/main" val="74333897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a:prstGeom prst="rect">
            <a:avLst/>
          </a:prstGeom>
        </p:spPr>
        <p:txBody>
          <a:bodyPr/>
          <a:lstStyle>
            <a:lvl1pPr>
              <a:defRPr>
                <a:solidFill>
                  <a:srgbClr val="005493"/>
                </a:solidFill>
              </a:defRPr>
            </a:lvl1pPr>
          </a:lstStyle>
          <a:p>
            <a:r>
              <a:rPr lang="en-US"/>
              <a:t>Instructors</a:t>
            </a:r>
            <a:endParaRPr/>
          </a:p>
        </p:txBody>
      </p:sp>
      <p:sp>
        <p:nvSpPr>
          <p:cNvPr id="138" name="Slide Number"/>
          <p:cNvSpPr txBox="1">
            <a:spLocks noGrp="1"/>
          </p:cNvSpPr>
          <p:nvPr>
            <p:ph type="sldNum" sz="quarter" idx="2"/>
          </p:nvPr>
        </p:nvSpPr>
        <p:spPr>
          <a:xfrm>
            <a:off x="22130550" y="9109686"/>
            <a:ext cx="235642" cy="38991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pic>
        <p:nvPicPr>
          <p:cNvPr id="8" name="Picture 2">
            <a:extLst>
              <a:ext uri="{FF2B5EF4-FFF2-40B4-BE49-F238E27FC236}">
                <a16:creationId xmlns:a16="http://schemas.microsoft.com/office/drawing/2014/main" id="{C41A76B9-2C76-4580-A2E3-C5B45C5885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273" r="15060"/>
          <a:stretch/>
        </p:blipFill>
        <p:spPr bwMode="auto">
          <a:xfrm>
            <a:off x="6208830" y="2788920"/>
            <a:ext cx="4169663" cy="4169664"/>
          </a:xfrm>
          <a:prstGeom prst="rect">
            <a:avLst/>
          </a:prstGeom>
          <a:noFill/>
          <a:extLst>
            <a:ext uri="{909E8E84-426E-40DD-AFC4-6F175D3DCCD1}">
              <a14:hiddenFill xmlns:a14="http://schemas.microsoft.com/office/drawing/2010/main">
                <a:solidFill>
                  <a:srgbClr val="FFFFFF"/>
                </a:solidFill>
              </a14:hiddenFill>
            </a:ext>
          </a:extLst>
        </p:spPr>
      </p:pic>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3"/>
          <a:srcRect r="23587"/>
          <a:stretch/>
        </p:blipFill>
        <p:spPr>
          <a:xfrm>
            <a:off x="11132166" y="2789795"/>
            <a:ext cx="4101306" cy="4174011"/>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516" y="2789795"/>
            <a:ext cx="3598286" cy="41740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2037107"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11632268"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6678452" y="7962598"/>
            <a:ext cx="3101103" cy="7114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7735" tIns="67735" rIns="67735" bIns="67735" numCol="1" spcCol="38100" rtlCol="0" anchor="ctr">
            <a:spAutoFit/>
          </a:bodyPr>
          <a:lstStyle/>
          <a:p>
            <a:r>
              <a:rPr lang="en-US" sz="3734">
                <a:latin typeface="Calibri" panose="020F0502020204030204" pitchFamily="34" charset="0"/>
                <a:cs typeface="Calibri" panose="020F0502020204030204" pitchFamily="34" charset="0"/>
              </a:rPr>
              <a:t>John </a:t>
            </a:r>
            <a:r>
              <a:rPr lang="en-US" sz="3734" err="1">
                <a:latin typeface="Calibri" panose="020F0502020204030204" pitchFamily="34" charset="0"/>
                <a:cs typeface="Calibri" panose="020F0502020204030204" pitchFamily="34" charset="0"/>
              </a:rPr>
              <a:t>Boyland</a:t>
            </a:r>
            <a:endParaRPr lang="en-US" sz="3734">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418693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a:prstGeom prst="rect">
            <a:avLst/>
          </a:prstGeom>
        </p:spPr>
        <p:txBody>
          <a:bodyPr/>
          <a:lstStyle/>
          <a:p>
            <a:r>
              <a:rPr lang="en-US">
                <a:solidFill>
                  <a:srgbClr val="0070C0"/>
                </a:solidFill>
              </a:rPr>
              <a:t>Teaching Assistants</a:t>
            </a:r>
            <a:endParaRPr>
              <a:solidFill>
                <a:srgbClr val="0070C0"/>
              </a:solidFill>
            </a:endParaRPr>
          </a:p>
        </p:txBody>
      </p:sp>
      <p:pic>
        <p:nvPicPr>
          <p:cNvPr id="166" name="Alexi Turcotte.jpg" descr="Alexi Turcotte.jpg"/>
          <p:cNvPicPr>
            <a:picLocks noChangeAspect="1"/>
          </p:cNvPicPr>
          <p:nvPr/>
        </p:nvPicPr>
        <p:blipFill>
          <a:blip r:embed="rId2"/>
          <a:srcRect t="21560" r="24157" b="21560"/>
          <a:stretch>
            <a:fillRect/>
          </a:stretch>
        </p:blipFill>
        <p:spPr>
          <a:xfrm>
            <a:off x="753164" y="2564190"/>
            <a:ext cx="2896608" cy="2896498"/>
          </a:xfrm>
          <a:prstGeom prst="rect">
            <a:avLst/>
          </a:prstGeom>
          <a:ln w="12700">
            <a:miter lim="400000"/>
          </a:ln>
        </p:spPr>
      </p:pic>
      <p:pic>
        <p:nvPicPr>
          <p:cNvPr id="167" name="Jake Feinbaum.jpeg" descr="Jake Feinbaum.jpeg"/>
          <p:cNvPicPr>
            <a:picLocks noChangeAspect="1"/>
          </p:cNvPicPr>
          <p:nvPr/>
        </p:nvPicPr>
        <p:blipFill>
          <a:blip r:embed="rId3"/>
          <a:srcRect t="20592" b="4199"/>
          <a:stretch>
            <a:fillRect/>
          </a:stretch>
        </p:blipFill>
        <p:spPr>
          <a:xfrm>
            <a:off x="10244150" y="2564190"/>
            <a:ext cx="2896470" cy="2899484"/>
          </a:xfrm>
          <a:prstGeom prst="rect">
            <a:avLst/>
          </a:prstGeom>
          <a:ln w="12700">
            <a:miter lim="400000"/>
          </a:ln>
        </p:spPr>
      </p:pic>
      <p:pic>
        <p:nvPicPr>
          <p:cNvPr id="168" name="Magnus Frennberg.png" descr="Magnus Frennberg.png"/>
          <p:cNvPicPr>
            <a:picLocks noChangeAspect="1"/>
          </p:cNvPicPr>
          <p:nvPr/>
        </p:nvPicPr>
        <p:blipFill>
          <a:blip r:embed="rId4"/>
          <a:stretch>
            <a:fillRect/>
          </a:stretch>
        </p:blipFill>
        <p:spPr>
          <a:xfrm>
            <a:off x="4111912" y="6295975"/>
            <a:ext cx="3133892" cy="3007453"/>
          </a:xfrm>
          <a:prstGeom prst="rect">
            <a:avLst/>
          </a:prstGeom>
          <a:ln w="12700">
            <a:miter lim="400000"/>
          </a:ln>
        </p:spPr>
      </p:pic>
      <p:pic>
        <p:nvPicPr>
          <p:cNvPr id="169" name="Prajakta Rodrigues.jpg" descr="Prajakta Rodrigues.jpg"/>
          <p:cNvPicPr>
            <a:picLocks noChangeAspect="1"/>
          </p:cNvPicPr>
          <p:nvPr/>
        </p:nvPicPr>
        <p:blipFill>
          <a:blip r:embed="rId5"/>
          <a:srcRect l="23324" t="21089" r="26785" b="33188"/>
          <a:stretch>
            <a:fillRect/>
          </a:stretch>
        </p:blipFill>
        <p:spPr>
          <a:xfrm>
            <a:off x="7134852" y="2587897"/>
            <a:ext cx="2814991" cy="2813049"/>
          </a:xfrm>
          <a:prstGeom prst="rect">
            <a:avLst/>
          </a:prstGeom>
          <a:ln w="12700">
            <a:miter lim="400000"/>
          </a:ln>
        </p:spPr>
      </p:pic>
      <p:pic>
        <p:nvPicPr>
          <p:cNvPr id="171" name="Satyajit Gokhale.jpg" descr="Satyajit Gokhale.jpg"/>
          <p:cNvPicPr>
            <a:picLocks noChangeAspect="1"/>
          </p:cNvPicPr>
          <p:nvPr/>
        </p:nvPicPr>
        <p:blipFill>
          <a:blip r:embed="rId6"/>
          <a:srcRect/>
          <a:stretch>
            <a:fillRect/>
          </a:stretch>
        </p:blipFill>
        <p:spPr>
          <a:xfrm>
            <a:off x="778127" y="6295974"/>
            <a:ext cx="2896607" cy="2860437"/>
          </a:xfrm>
          <a:prstGeom prst="rect">
            <a:avLst/>
          </a:prstGeom>
          <a:ln w="12700">
            <a:miter lim="400000"/>
          </a:ln>
        </p:spPr>
      </p:pic>
      <p:pic>
        <p:nvPicPr>
          <p:cNvPr id="172" name="Weijie Deng.jpeg" descr="Weijie Deng.jpeg"/>
          <p:cNvPicPr>
            <a:picLocks noChangeAspect="1"/>
          </p:cNvPicPr>
          <p:nvPr/>
        </p:nvPicPr>
        <p:blipFill>
          <a:blip r:embed="rId7"/>
          <a:srcRect l="9093" t="11518" r="9093" b="26878"/>
          <a:stretch>
            <a:fillRect/>
          </a:stretch>
        </p:blipFill>
        <p:spPr>
          <a:xfrm>
            <a:off x="7589380" y="6346352"/>
            <a:ext cx="2896396" cy="2906810"/>
          </a:xfrm>
          <a:prstGeom prst="rect">
            <a:avLst/>
          </a:prstGeom>
          <a:ln w="12700">
            <a:miter lim="400000"/>
          </a:ln>
        </p:spPr>
      </p:pic>
      <p:sp>
        <p:nvSpPr>
          <p:cNvPr id="174" name="Alexi Turcotte"/>
          <p:cNvSpPr txBox="1"/>
          <p:nvPr/>
        </p:nvSpPr>
        <p:spPr>
          <a:xfrm>
            <a:off x="1195096" y="5444547"/>
            <a:ext cx="2012589"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Alexi Turcotte</a:t>
            </a:r>
          </a:p>
        </p:txBody>
      </p:sp>
      <p:sp>
        <p:nvSpPr>
          <p:cNvPr id="175" name="Weijie (Ben) Deng"/>
          <p:cNvSpPr txBox="1"/>
          <p:nvPr/>
        </p:nvSpPr>
        <p:spPr>
          <a:xfrm>
            <a:off x="7730790" y="9321865"/>
            <a:ext cx="2613716"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Weijie (Ben) Deng</a:t>
            </a:r>
          </a:p>
        </p:txBody>
      </p:sp>
      <p:sp>
        <p:nvSpPr>
          <p:cNvPr id="176" name="Magnus Frennberg"/>
          <p:cNvSpPr txBox="1"/>
          <p:nvPr/>
        </p:nvSpPr>
        <p:spPr>
          <a:xfrm>
            <a:off x="4112435" y="9321865"/>
            <a:ext cx="2751573"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Magnus Frennberg</a:t>
            </a:r>
          </a:p>
        </p:txBody>
      </p:sp>
      <p:sp>
        <p:nvSpPr>
          <p:cNvPr id="177" name="Jake Feinbaum"/>
          <p:cNvSpPr txBox="1"/>
          <p:nvPr/>
        </p:nvSpPr>
        <p:spPr>
          <a:xfrm>
            <a:off x="10585935" y="5532080"/>
            <a:ext cx="2212964"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Jake Feinbaum</a:t>
            </a:r>
          </a:p>
        </p:txBody>
      </p:sp>
      <p:pic>
        <p:nvPicPr>
          <p:cNvPr id="170" name="Rajath Kashyap.jpg" descr="Rajath Kashyap.jpg"/>
          <p:cNvPicPr>
            <a:picLocks noChangeAspect="1"/>
          </p:cNvPicPr>
          <p:nvPr/>
        </p:nvPicPr>
        <p:blipFill>
          <a:blip r:embed="rId8"/>
          <a:srcRect l="16314" t="13829" r="31710" b="31506"/>
          <a:stretch>
            <a:fillRect/>
          </a:stretch>
        </p:blipFill>
        <p:spPr>
          <a:xfrm>
            <a:off x="3854627" y="2388056"/>
            <a:ext cx="3133884" cy="3125587"/>
          </a:xfrm>
          <a:prstGeom prst="rect">
            <a:avLst/>
          </a:prstGeom>
          <a:ln w="12700">
            <a:miter lim="400000"/>
          </a:ln>
        </p:spPr>
      </p:pic>
      <p:sp>
        <p:nvSpPr>
          <p:cNvPr id="178" name="Satyajit Gokhale"/>
          <p:cNvSpPr txBox="1"/>
          <p:nvPr/>
        </p:nvSpPr>
        <p:spPr>
          <a:xfrm>
            <a:off x="1022775" y="9321865"/>
            <a:ext cx="2357234"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Satyajit Gokhale</a:t>
            </a:r>
          </a:p>
        </p:txBody>
      </p:sp>
      <p:sp>
        <p:nvSpPr>
          <p:cNvPr id="179" name="Rajath Kashyap"/>
          <p:cNvSpPr txBox="1"/>
          <p:nvPr/>
        </p:nvSpPr>
        <p:spPr>
          <a:xfrm>
            <a:off x="4259324" y="5532080"/>
            <a:ext cx="2265864"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err="1"/>
              <a:t>Rajath</a:t>
            </a:r>
            <a:r>
              <a:rPr sz="2560"/>
              <a:t> Kashyap</a:t>
            </a:r>
          </a:p>
        </p:txBody>
      </p:sp>
      <p:sp>
        <p:nvSpPr>
          <p:cNvPr id="180" name="Prajakta Rodrigues"/>
          <p:cNvSpPr txBox="1"/>
          <p:nvPr/>
        </p:nvSpPr>
        <p:spPr>
          <a:xfrm>
            <a:off x="7172161" y="5532080"/>
            <a:ext cx="2740352" cy="466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125" tIns="36125" rIns="36125" bIns="36125" anchor="ctr">
            <a:spAutoFit/>
          </a:bodyPr>
          <a:lstStyle/>
          <a:p>
            <a:r>
              <a:rPr sz="2560"/>
              <a:t>Prajakta Rodrigues</a:t>
            </a:r>
          </a:p>
        </p:txBody>
      </p:sp>
      <p:sp>
        <p:nvSpPr>
          <p:cNvPr id="20" name="Cross 19">
            <a:extLst>
              <a:ext uri="{FF2B5EF4-FFF2-40B4-BE49-F238E27FC236}">
                <a16:creationId xmlns:a16="http://schemas.microsoft.com/office/drawing/2014/main" id="{597B0AC9-2FFD-458E-BFF4-69E6971F4F54}"/>
              </a:ext>
            </a:extLst>
          </p:cNvPr>
          <p:cNvSpPr/>
          <p:nvPr/>
        </p:nvSpPr>
        <p:spPr>
          <a:xfrm rot="2707361">
            <a:off x="6567549" y="2786563"/>
            <a:ext cx="3428043" cy="3474050"/>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uFillTx/>
              <a:latin typeface="+mn-lt"/>
              <a:ea typeface="+mn-ea"/>
              <a:cs typeface="+mn-cs"/>
              <a:sym typeface="Helvetica Neue Light"/>
            </a:endParaRP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3</a:t>
            </a:fld>
            <a:endParaRPr 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normAutofit fontScale="90000"/>
          </a:bodyPr>
          <a:lstStyle>
            <a:lvl1pPr>
              <a:defRPr>
                <a:solidFill>
                  <a:srgbClr val="005493"/>
                </a:solidFill>
              </a:defRPr>
            </a:lvl1pPr>
          </a:lstStyle>
          <a:p>
            <a:r>
              <a:rPr lang="en-US">
                <a:solidFill>
                  <a:srgbClr val="0070C0"/>
                </a:solidFill>
              </a:rPr>
              <a:t>CS 5500: Course Learning Objectives</a:t>
            </a:r>
            <a:br>
              <a:rPr lang="en-US">
                <a:solidFill>
                  <a:srgbClr val="0070C0"/>
                </a:solidFill>
              </a:rPr>
            </a:br>
            <a:r>
              <a:rPr lang="en-US">
                <a:solidFill>
                  <a:srgbClr val="0070C0"/>
                </a:solidFill>
              </a:rPr>
              <a:t>By the end of this course you will</a:t>
            </a:r>
          </a:p>
        </p:txBody>
      </p:sp>
      <p:sp>
        <p:nvSpPr>
          <p:cNvPr id="204" name="Developing skills that are necessary for successful software development…"/>
          <p:cNvSpPr txBox="1">
            <a:spLocks noGrp="1"/>
          </p:cNvSpPr>
          <p:nvPr>
            <p:ph type="body" idx="1"/>
          </p:nvPr>
        </p:nvSpPr>
        <p:spPr/>
        <p:txBody>
          <a:bodyPr>
            <a:normAutofit fontScale="77500" lnSpcReduction="20000"/>
          </a:bodyPr>
          <a:lstStyle/>
          <a:p>
            <a:pPr marL="274320" indent="-274320" fontAlgn="base"/>
            <a:r>
              <a:rPr lang="en-US"/>
              <a:t>Be able to define and describe the phases of the software engineering lifecycle.</a:t>
            </a:r>
          </a:p>
          <a:p>
            <a:pPr marL="274320" indent="-274320" fontAlgn="base"/>
            <a:r>
              <a:rPr lang="en-US"/>
              <a:t>Be able to explain the role of key processes and technologies in modern software development.</a:t>
            </a:r>
          </a:p>
          <a:p>
            <a:pPr marL="274320" indent="-274320" fontAlgn="base"/>
            <a:r>
              <a:rPr lang="en-US"/>
              <a:t>Be able to productively apply instances of major tools used in elementary SE tasks.</a:t>
            </a:r>
          </a:p>
          <a:p>
            <a:pPr marL="274320" indent="-274320" fontAlgn="base"/>
            <a:r>
              <a:rPr lang="en-US"/>
              <a:t>Design and implement a portfolio-worthy software engineering project in a small team environment that can be showcased to recruiters.</a:t>
            </a:r>
          </a:p>
          <a:p>
            <a:endParaRPr lang="en-US"/>
          </a:p>
        </p:txBody>
      </p:sp>
      <p:sp>
        <p:nvSpPr>
          <p:cNvPr id="205" name="Slide Number"/>
          <p:cNvSpPr txBox="1">
            <a:spLocks noGrp="1"/>
          </p:cNvSpPr>
          <p:nvPr>
            <p:ph type="sldNum" sz="quarter" idx="2"/>
          </p:nvPr>
        </p:nvSpPr>
        <p:spPr/>
        <p:txBody>
          <a:bodyPr/>
          <a:lstStyle/>
          <a:p>
            <a:fld id="{86CB4B4D-7CA3-9044-876B-883B54F8677D}" type="slidenum">
              <a:rPr lang="en-US"/>
              <a:pPr/>
              <a:t>4</a:t>
            </a:fld>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type="body" idx="1"/>
          </p:nvPr>
        </p:nvSpPr>
        <p:spPr/>
        <p:txBody>
          <a:bodyPr/>
          <a:lstStyle/>
          <a:p>
            <a:r>
              <a:rPr lang="en-US"/>
              <a:t>By the end of this lesson you should be able to:</a:t>
            </a:r>
          </a:p>
          <a:p>
            <a:pPr lvl="1" fontAlgn="base"/>
            <a:r>
              <a:rPr lang="en-US"/>
              <a:t>Explain what SE is and why it’s important</a:t>
            </a:r>
          </a:p>
          <a:p>
            <a:pPr lvl="1" fontAlgn="base"/>
            <a:r>
              <a:rPr lang="en-US"/>
              <a:t>List your weekly obligations as a student</a:t>
            </a:r>
          </a:p>
          <a:p>
            <a:pPr lvl="1" fontAlgn="base"/>
            <a:r>
              <a:rPr lang="en-US"/>
              <a:t>List the requirements for completing the course</a:t>
            </a:r>
          </a:p>
          <a:p>
            <a:pPr lvl="1" fontAlgn="base"/>
            <a:r>
              <a:rPr lang="en-US" i="1">
                <a:solidFill>
                  <a:schemeClr val="tx1">
                    <a:lumMod val="50000"/>
                    <a:lumOff val="50000"/>
                  </a:schemeClr>
                </a:solidFill>
              </a:rPr>
              <a:t>Explain how assignments will be graded</a:t>
            </a:r>
          </a:p>
          <a:p>
            <a:endParaRPr lang="en-US"/>
          </a:p>
        </p:txBody>
      </p:sp>
      <p:sp>
        <p:nvSpPr>
          <p:cNvPr id="4" name="Arrow: Left 3">
            <a:extLst>
              <a:ext uri="{FF2B5EF4-FFF2-40B4-BE49-F238E27FC236}">
                <a16:creationId xmlns:a16="http://schemas.microsoft.com/office/drawing/2014/main" id="{CF0E1985-04DA-4A70-9971-EF174F6337C4}"/>
              </a:ext>
            </a:extLst>
          </p:cNvPr>
          <p:cNvSpPr/>
          <p:nvPr/>
        </p:nvSpPr>
        <p:spPr>
          <a:xfrm>
            <a:off x="12806901" y="4904105"/>
            <a:ext cx="3578087" cy="1304290"/>
          </a:xfrm>
          <a:prstGeom prst="leftArrow">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chemeClr val="tx1"/>
                </a:solidFill>
                <a:effectLst/>
                <a:uFillTx/>
                <a:latin typeface="+mn-lt"/>
                <a:ea typeface="+mn-ea"/>
                <a:cs typeface="+mn-cs"/>
                <a:sym typeface="Helvetica Neue Light"/>
              </a:rPr>
              <a:t>To be finalized</a:t>
            </a:r>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5</a:t>
            </a:fld>
            <a:endParaRPr lang="en-US"/>
          </a:p>
        </p:txBody>
      </p:sp>
      <p:sp>
        <p:nvSpPr>
          <p:cNvPr id="6" name="Arrow: Left 5">
            <a:extLst>
              <a:ext uri="{FF2B5EF4-FFF2-40B4-BE49-F238E27FC236}">
                <a16:creationId xmlns:a16="http://schemas.microsoft.com/office/drawing/2014/main" id="{C1F29358-809A-4DD9-8FE0-24EB5684F1DD}"/>
              </a:ext>
            </a:extLst>
          </p:cNvPr>
          <p:cNvSpPr/>
          <p:nvPr/>
        </p:nvSpPr>
        <p:spPr>
          <a:xfrm>
            <a:off x="11846561" y="6153448"/>
            <a:ext cx="4142188" cy="2404785"/>
          </a:xfrm>
          <a:prstGeom prst="leftArrow">
            <a:avLst>
              <a:gd name="adj1" fmla="val 50000"/>
              <a:gd name="adj2" fmla="val 19901"/>
            </a:avLst>
          </a:prstGeom>
          <a:solidFill>
            <a:srgbClr val="FFFF00"/>
          </a:solidFill>
          <a:ln w="1270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a:ln>
                  <a:noFill/>
                </a:ln>
                <a:solidFill>
                  <a:schemeClr val="tx1"/>
                </a:solidFill>
                <a:effectLst/>
                <a:uFillTx/>
                <a:latin typeface="+mn-lt"/>
                <a:ea typeface="+mn-ea"/>
                <a:cs typeface="+mn-cs"/>
                <a:sym typeface="Helvetica Neue Light"/>
              </a:rPr>
              <a:t>Or maybe not... too much for now.</a:t>
            </a:r>
          </a:p>
        </p:txBody>
      </p:sp>
    </p:spTree>
    <p:extLst>
      <p:ext uri="{BB962C8B-B14F-4D97-AF65-F5344CB8AC3E}">
        <p14:creationId xmlns:p14="http://schemas.microsoft.com/office/powerpoint/2010/main" val="391505100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a:t>What is software engineering?</a:t>
            </a:r>
          </a:p>
        </p:txBody>
      </p:sp>
      <p:sp>
        <p:nvSpPr>
          <p:cNvPr id="3" name="Text Placeholder 2">
            <a:extLst>
              <a:ext uri="{FF2B5EF4-FFF2-40B4-BE49-F238E27FC236}">
                <a16:creationId xmlns:a16="http://schemas.microsoft.com/office/drawing/2014/main" id="{9AF369B1-9D9C-4BA0-85DD-134DB71691FA}"/>
              </a:ext>
            </a:extLst>
          </p:cNvPr>
          <p:cNvSpPr>
            <a:spLocks noGrp="1"/>
          </p:cNvSpPr>
          <p:nvPr>
            <p:ph type="body" idx="1"/>
          </p:nvPr>
        </p:nvSpPr>
        <p:spPr/>
        <p:txBody>
          <a:bodyPr>
            <a:normAutofit/>
          </a:bodyPr>
          <a:lstStyle/>
          <a:p>
            <a:r>
              <a:rPr lang="en-US"/>
              <a:t>Good code is necessary but not sufficient</a:t>
            </a:r>
          </a:p>
          <a:p>
            <a:r>
              <a:rPr lang="en-US"/>
              <a:t>Software Engineering encompasses the tools and processes that we use to design, construct and maintain programs over time. </a:t>
            </a:r>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6</a:t>
            </a:fld>
            <a:endParaRPr lang="en-US"/>
          </a:p>
        </p:txBody>
      </p:sp>
    </p:spTree>
    <p:extLst>
      <p:ext uri="{BB962C8B-B14F-4D97-AF65-F5344CB8AC3E}">
        <p14:creationId xmlns:p14="http://schemas.microsoft.com/office/powerpoint/2010/main" val="171348268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type="body" idx="1"/>
          </p:nvPr>
        </p:nvSpPr>
        <p:spPr/>
        <p:txBody>
          <a:bodyPr>
            <a:normAutofit fontScale="92500" lnSpcReduction="10000"/>
          </a:bodyPr>
          <a:lstStyle/>
          <a:p>
            <a:r>
              <a:rPr lang="en-US"/>
              <a:t>Developing software is a </a:t>
            </a:r>
            <a:r>
              <a:rPr lang="en-US" b="1" i="1"/>
              <a:t>systems enterprise</a:t>
            </a:r>
          </a:p>
          <a:p>
            <a:pPr lvl="1"/>
            <a:r>
              <a:rPr lang="en-US"/>
              <a:t>there are many stakeholders</a:t>
            </a:r>
          </a:p>
          <a:p>
            <a:pPr lvl="1"/>
            <a:r>
              <a:rPr lang="en-US"/>
              <a:t>how to determine the requirements?</a:t>
            </a:r>
          </a:p>
          <a:p>
            <a:pPr lvl="1"/>
            <a:r>
              <a:rPr lang="en-US"/>
              <a:t>how to design code for:</a:t>
            </a:r>
          </a:p>
          <a:p>
            <a:pPr lvl="2"/>
            <a:r>
              <a:rPr lang="en-US"/>
              <a:t> reuse, readability, scale? other factors?</a:t>
            </a:r>
          </a:p>
          <a:p>
            <a:pPr lvl="1"/>
            <a:r>
              <a:rPr lang="en-US"/>
              <a:t>how to organize the development process?</a:t>
            </a:r>
          </a:p>
          <a:p>
            <a:pPr lvl="1"/>
            <a:r>
              <a:rPr lang="en-US"/>
              <a:t>how to make sure you've built the thing right?</a:t>
            </a:r>
          </a:p>
          <a:p>
            <a:pPr lvl="1"/>
            <a:r>
              <a:rPr lang="en-US"/>
              <a:t>how to make sure you've built the right thing?</a:t>
            </a:r>
          </a:p>
          <a:p>
            <a:pPr lvl="1"/>
            <a:endParaRPr lang="en-US"/>
          </a:p>
        </p:txBody>
      </p:sp>
      <p:sp>
        <p:nvSpPr>
          <p:cNvPr id="4" name="Slide Number Placeholder 3">
            <a:extLst>
              <a:ext uri="{FF2B5EF4-FFF2-40B4-BE49-F238E27FC236}">
                <a16:creationId xmlns:a16="http://schemas.microsoft.com/office/drawing/2014/main" id="{058D416C-4FDF-4DDB-B02D-6B36EF1E1AA4}"/>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7</a:t>
            </a:fld>
            <a:endParaRPr lang="en-US"/>
          </a:p>
        </p:txBody>
      </p:sp>
    </p:spTree>
    <p:extLst>
      <p:ext uri="{BB962C8B-B14F-4D97-AF65-F5344CB8AC3E}">
        <p14:creationId xmlns:p14="http://schemas.microsoft.com/office/powerpoint/2010/main" val="178936575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a:t>Tools and Processes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type="body" idx="1"/>
          </p:nvPr>
        </p:nvSpPr>
        <p:spPr/>
        <p:txBody>
          <a:bodyPr>
            <a:normAutofit fontScale="85000" lnSpcReduction="10000"/>
          </a:bodyPr>
          <a:lstStyle/>
          <a:p>
            <a:r>
              <a:rPr lang="en-US"/>
              <a:t>The answers to these questions will depend on things like:</a:t>
            </a:r>
          </a:p>
          <a:p>
            <a:pPr lvl="1"/>
            <a:r>
              <a:rPr lang="en-US"/>
              <a:t>the size of the team</a:t>
            </a:r>
          </a:p>
          <a:p>
            <a:pPr lvl="1"/>
            <a:r>
              <a:rPr lang="en-US"/>
              <a:t>the size of the product</a:t>
            </a:r>
          </a:p>
          <a:p>
            <a:pPr lvl="1"/>
            <a:r>
              <a:rPr lang="en-US"/>
              <a:t>the longevity of the product</a:t>
            </a:r>
          </a:p>
          <a:p>
            <a:r>
              <a:rPr lang="en-US"/>
              <a:t>There's no one "right" way; there are always tradeoffs.</a:t>
            </a:r>
          </a:p>
          <a:p>
            <a:r>
              <a:rPr lang="en-US"/>
              <a:t>But there are best practices, which we will expect you to follow.</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8</a:t>
            </a:fld>
            <a:endParaRPr lang="en-US"/>
          </a:p>
        </p:txBody>
      </p:sp>
    </p:spTree>
    <p:extLst>
      <p:ext uri="{BB962C8B-B14F-4D97-AF65-F5344CB8AC3E}">
        <p14:creationId xmlns:p14="http://schemas.microsoft.com/office/powerpoint/2010/main" val="190933871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type="body" idx="1"/>
          </p:nvPr>
        </p:nvSpPr>
        <p:spPr/>
        <p:txBody>
          <a:bodyPr/>
          <a:lstStyle/>
          <a:p>
            <a:pPr marL="365760" indent="-365760"/>
            <a:r>
              <a:rPr lang="en-US"/>
              <a:t>We will try to mirror the experience of a young software engineer joining a new team...</a:t>
            </a:r>
          </a:p>
          <a:p>
            <a:pPr marL="731520" lvl="1" indent="-365760"/>
            <a:r>
              <a:rPr lang="en-US"/>
              <a:t>"onboarding" to a new codebase</a:t>
            </a:r>
          </a:p>
          <a:p>
            <a:pPr marL="731520" lvl="1" indent="-365760"/>
            <a:r>
              <a:rPr lang="en-US"/>
              <a:t>start with small individual projects (</a:t>
            </a:r>
            <a:r>
              <a:rPr lang="en-US" err="1"/>
              <a:t>apx</a:t>
            </a:r>
            <a:r>
              <a:rPr lang="en-US"/>
              <a:t>. 4 </a:t>
            </a:r>
            <a:r>
              <a:rPr lang="en-US" err="1"/>
              <a:t>homeworks</a:t>
            </a:r>
            <a:r>
              <a:rPr lang="en-US"/>
              <a:t>)</a:t>
            </a:r>
          </a:p>
          <a:p>
            <a:pPr marL="731520" lvl="1" indent="-365760"/>
            <a:r>
              <a:rPr lang="en-US"/>
              <a:t>participate in small team project to design &amp; develop a major new feature (Team Project, with intermediate deliverables)</a:t>
            </a:r>
          </a:p>
          <a:p>
            <a:pPr lvl="1"/>
            <a:endParaRPr lang="en-US"/>
          </a:p>
        </p:txBody>
      </p:sp>
      <p:sp>
        <p:nvSpPr>
          <p:cNvPr id="4" name="Slide Number Placeholder 3">
            <a:extLst>
              <a:ext uri="{FF2B5EF4-FFF2-40B4-BE49-F238E27FC236}">
                <a16:creationId xmlns:a16="http://schemas.microsoft.com/office/drawing/2014/main" id="{35CC98DA-479F-4397-9904-62EF61195E72}"/>
              </a:ext>
            </a:extLst>
          </p:cNvPr>
          <p:cNvSpPr>
            <a:spLocks noGrp="1"/>
          </p:cNvSpPr>
          <p:nvPr>
            <p:ph type="sldNum" sz="quarter" idx="2"/>
          </p:nvPr>
        </p:nvSpPr>
        <p:spPr/>
        <p:txBody>
          <a:bodyPr/>
          <a:lstStyle/>
          <a:p>
            <a:pPr defTabSz="778972">
              <a:defRPr/>
            </a:pPr>
            <a:fld id="{86CB4B4D-7CA3-9044-876B-883B54F8677D}" type="slidenum">
              <a:rPr lang="en-US" smtClean="0"/>
              <a:pPr defTabSz="778972">
                <a:defRPr/>
              </a:pPr>
              <a:t>9</a:t>
            </a:fld>
            <a:endParaRPr lang="en-US"/>
          </a:p>
        </p:txBody>
      </p:sp>
    </p:spTree>
    <p:extLst>
      <p:ext uri="{BB962C8B-B14F-4D97-AF65-F5344CB8AC3E}">
        <p14:creationId xmlns:p14="http://schemas.microsoft.com/office/powerpoint/2010/main" val="1165156964"/>
      </p:ext>
    </p:extLst>
  </p:cSld>
  <p:clrMapOvr>
    <a:masterClrMapping/>
  </p:clrMapOvr>
  <p:transition spd="med"/>
</p:sld>
</file>

<file path=ppt/theme/theme1.xml><?xml version="1.0" encoding="utf-8"?>
<a:theme xmlns:a="http://schemas.openxmlformats.org/drawingml/2006/main" name="ModernPortfoli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8575" cap="flat">
          <a:solidFill>
            <a:srgbClr val="ABABAB"/>
          </a:solidFill>
          <a:prstDash val="solid"/>
          <a:miter lim="400000"/>
          <a:tailEnd type="stealth" w="lg" len="lg"/>
        </a:ln>
        <a:effectLst/>
        <a:sp3d/>
      </a:spPr>
      <a:bodyPr/>
      <a:lstStyle/>
      <a:style>
        <a:lnRef idx="0">
          <a:scrgbClr r="0" g="0" b="0"/>
        </a:lnRef>
        <a:fillRef idx="0">
          <a:scrgbClr r="0" g="0" b="0"/>
        </a:fillRef>
        <a:effectRef idx="0">
          <a:scrgbClr r="0" g="0" b="0"/>
        </a:effectRef>
        <a:fontRef idx="none"/>
      </a:style>
    </a:lnDef>
    <a:txDef>
      <a:spPr>
        <a:solidFill>
          <a:schemeClr val="accent1">
            <a:lumMod val="20000"/>
            <a:lumOff val="80000"/>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algn="l">
          <a:defRPr sz="2800" dirty="0" smtClean="0">
            <a:latin typeface="Calibri" panose="020F0502020204030204" pitchFamily="34" charset="0"/>
            <a:cs typeface="Calibri" panose="020F0502020204030204" pitchFamily="34" charset="0"/>
          </a:defRPr>
        </a:def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2242</TotalTime>
  <Words>1109</Words>
  <Application>Microsoft Macintosh PowerPoint</Application>
  <PresentationFormat>Custom</PresentationFormat>
  <Paragraphs>128</Paragraphs>
  <Slides>19</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Calibri Light</vt:lpstr>
      <vt:lpstr>Gill Sans</vt:lpstr>
      <vt:lpstr>Helvetica</vt:lpstr>
      <vt:lpstr>Helvetica Neue</vt:lpstr>
      <vt:lpstr>Helvetica Neue Light</vt:lpstr>
      <vt:lpstr>Helvetica Neue Medium</vt:lpstr>
      <vt:lpstr>Lucida Console</vt:lpstr>
      <vt:lpstr>Verdana</vt:lpstr>
      <vt:lpstr>ModernPortfolio</vt:lpstr>
      <vt:lpstr>Custom Design</vt:lpstr>
      <vt:lpstr>  CS 4350: Fundamentals of Software Engineering CS 5500: Foundations of Software Engineering  Lesson 1.1 Course Introduction</vt:lpstr>
      <vt:lpstr>Instructors</vt:lpstr>
      <vt:lpstr>Teaching Assistants</vt:lpstr>
      <vt:lpstr>CS 5500: Course Learning Objectives By the end of this course you will</vt:lpstr>
      <vt:lpstr>Learning Objectives for this Lesson</vt:lpstr>
      <vt:lpstr>What is software engineering?</vt:lpstr>
      <vt:lpstr>Good code is necessary but not sufficient</vt:lpstr>
      <vt:lpstr>Tools and Processes</vt:lpstr>
      <vt:lpstr>Approach</vt:lpstr>
      <vt:lpstr>Technology</vt:lpstr>
      <vt:lpstr>Course Mechanics</vt:lpstr>
      <vt:lpstr>Pedagogy</vt:lpstr>
      <vt:lpstr>Course Requirements</vt:lpstr>
      <vt:lpstr>Grade Appeal Policy</vt:lpstr>
      <vt:lpstr>Late Policy</vt:lpstr>
      <vt:lpstr>Academic Integrity (1)</vt:lpstr>
      <vt:lpstr>Academic Integrity (2)</vt:lpstr>
      <vt:lpstr>Review</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5500: Foundations of Software Engineering  Lecture 1: Introduction</dc:title>
  <cp:lastModifiedBy>John T Boyland</cp:lastModifiedBy>
  <cp:revision>64</cp:revision>
  <cp:lastPrinted>2020-08-17T01:28:23Z</cp:lastPrinted>
  <dcterms:modified xsi:type="dcterms:W3CDTF">2021-01-08T02:19:17Z</dcterms:modified>
</cp:coreProperties>
</file>